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44"/>
  </p:notesMasterIdLst>
  <p:sldIdLst>
    <p:sldId id="259" r:id="rId5"/>
    <p:sldId id="305" r:id="rId6"/>
    <p:sldId id="262" r:id="rId7"/>
    <p:sldId id="266" r:id="rId8"/>
    <p:sldId id="267" r:id="rId9"/>
    <p:sldId id="270" r:id="rId10"/>
    <p:sldId id="271" r:id="rId11"/>
    <p:sldId id="272" r:id="rId12"/>
    <p:sldId id="273" r:id="rId13"/>
    <p:sldId id="275" r:id="rId14"/>
    <p:sldId id="303" r:id="rId15"/>
    <p:sldId id="276" r:id="rId16"/>
    <p:sldId id="277" r:id="rId17"/>
    <p:sldId id="278" r:id="rId18"/>
    <p:sldId id="279" r:id="rId19"/>
    <p:sldId id="306" r:id="rId20"/>
    <p:sldId id="280" r:id="rId21"/>
    <p:sldId id="281" r:id="rId22"/>
    <p:sldId id="282" r:id="rId23"/>
    <p:sldId id="283" r:id="rId24"/>
    <p:sldId id="284" r:id="rId25"/>
    <p:sldId id="285" r:id="rId26"/>
    <p:sldId id="286" r:id="rId27"/>
    <p:sldId id="287" r:id="rId28"/>
    <p:sldId id="288" r:id="rId29"/>
    <p:sldId id="289" r:id="rId30"/>
    <p:sldId id="290" r:id="rId31"/>
    <p:sldId id="291" r:id="rId32"/>
    <p:sldId id="292" r:id="rId33"/>
    <p:sldId id="293" r:id="rId34"/>
    <p:sldId id="294" r:id="rId35"/>
    <p:sldId id="295" r:id="rId36"/>
    <p:sldId id="296" r:id="rId37"/>
    <p:sldId id="297" r:id="rId38"/>
    <p:sldId id="304" r:id="rId39"/>
    <p:sldId id="300" r:id="rId40"/>
    <p:sldId id="302" r:id="rId41"/>
    <p:sldId id="301" r:id="rId42"/>
    <p:sldId id="263" r:id="rId43"/>
  </p:sldIdLst>
  <p:sldSz cx="12192000" cy="6858000"/>
  <p:notesSz cx="6797675" cy="9926638"/>
  <p:defaultTextStyle>
    <a:defPPr>
      <a:defRPr lang="et-E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8" autoAdjust="0"/>
    <p:restoredTop sz="94660"/>
  </p:normalViewPr>
  <p:slideViewPr>
    <p:cSldViewPr snapToGrid="0">
      <p:cViewPr varScale="1">
        <p:scale>
          <a:sx n="80" d="100"/>
          <a:sy n="80" d="100"/>
        </p:scale>
        <p:origin x="136"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theme" Target="theme/theme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tableStyles" Target="tableStyles.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viewProps" Target="viewProps.xml"/><Relationship Id="rId20" Type="http://schemas.openxmlformats.org/officeDocument/2006/relationships/slide" Target="slides/slide16.xml"/><Relationship Id="rId41"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äise kohatäide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t-EE"/>
          </a:p>
        </p:txBody>
      </p:sp>
      <p:sp>
        <p:nvSpPr>
          <p:cNvPr id="3" name="Kuupäeva kohatäide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690913EB-F23D-49FC-8064-21CEA53FD5DC}" type="datetimeFigureOut">
              <a:rPr lang="et-EE" smtClean="0"/>
              <a:t>21.08.2023</a:t>
            </a:fld>
            <a:endParaRPr lang="et-EE"/>
          </a:p>
        </p:txBody>
      </p:sp>
      <p:sp>
        <p:nvSpPr>
          <p:cNvPr id="4" name="Slaidi pildi kohatäide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t-EE"/>
          </a:p>
        </p:txBody>
      </p:sp>
      <p:sp>
        <p:nvSpPr>
          <p:cNvPr id="5" name="Märkmete kohatäide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et-EE"/>
              <a:t>Klõpsake juhteksemplari tekstilaadide redigeerimiseks</a:t>
            </a:r>
          </a:p>
          <a:p>
            <a:pPr lvl="1"/>
            <a:r>
              <a:rPr lang="et-EE"/>
              <a:t>Teine tase</a:t>
            </a:r>
          </a:p>
          <a:p>
            <a:pPr lvl="2"/>
            <a:r>
              <a:rPr lang="et-EE"/>
              <a:t>Kolmas tase</a:t>
            </a:r>
          </a:p>
          <a:p>
            <a:pPr lvl="3"/>
            <a:r>
              <a:rPr lang="et-EE"/>
              <a:t>Neljas tase</a:t>
            </a:r>
          </a:p>
          <a:p>
            <a:pPr lvl="4"/>
            <a:r>
              <a:rPr lang="et-EE"/>
              <a:t>Viies tase</a:t>
            </a:r>
          </a:p>
        </p:txBody>
      </p:sp>
      <p:sp>
        <p:nvSpPr>
          <p:cNvPr id="6" name="Jaluse kohatäide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t-EE"/>
          </a:p>
        </p:txBody>
      </p:sp>
      <p:sp>
        <p:nvSpPr>
          <p:cNvPr id="7" name="Slaidinumbri kohatäide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6CC9EBE9-4A2B-4C37-88B5-6913A943970D}" type="slidenum">
              <a:rPr lang="et-EE" smtClean="0"/>
              <a:t>‹#›</a:t>
            </a:fld>
            <a:endParaRPr lang="et-EE"/>
          </a:p>
        </p:txBody>
      </p:sp>
    </p:spTree>
    <p:extLst>
      <p:ext uri="{BB962C8B-B14F-4D97-AF65-F5344CB8AC3E}">
        <p14:creationId xmlns:p14="http://schemas.microsoft.com/office/powerpoint/2010/main" val="17307142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itelslai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8B23AC64-49EC-3882-FC29-F15FBDF97C16}"/>
              </a:ext>
            </a:extLst>
          </p:cNvPr>
          <p:cNvSpPr>
            <a:spLocks noGrp="1"/>
          </p:cNvSpPr>
          <p:nvPr>
            <p:ph type="ctrTitle"/>
          </p:nvPr>
        </p:nvSpPr>
        <p:spPr>
          <a:xfrm>
            <a:off x="1524000" y="1122363"/>
            <a:ext cx="9144000" cy="2387600"/>
          </a:xfrm>
        </p:spPr>
        <p:txBody>
          <a:bodyPr anchor="b"/>
          <a:lstStyle>
            <a:lvl1pPr algn="ctr">
              <a:defRPr sz="6000"/>
            </a:lvl1pPr>
          </a:lstStyle>
          <a:p>
            <a:r>
              <a:rPr lang="et-EE"/>
              <a:t>Klõpsake juhteksemplari pealkirja laadi redigeerimiseks</a:t>
            </a:r>
          </a:p>
        </p:txBody>
      </p:sp>
      <p:sp>
        <p:nvSpPr>
          <p:cNvPr id="3" name="Alapealkiri 2">
            <a:extLst>
              <a:ext uri="{FF2B5EF4-FFF2-40B4-BE49-F238E27FC236}">
                <a16:creationId xmlns:a16="http://schemas.microsoft.com/office/drawing/2014/main" id="{9FDB3C5D-6301-5605-5584-666A921516C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t-EE"/>
              <a:t>Klõpsake juhteksemplari alapealkirja laadi redigeerimiseks</a:t>
            </a:r>
          </a:p>
        </p:txBody>
      </p:sp>
      <p:sp>
        <p:nvSpPr>
          <p:cNvPr id="4" name="Kuupäeva kohatäide 3">
            <a:extLst>
              <a:ext uri="{FF2B5EF4-FFF2-40B4-BE49-F238E27FC236}">
                <a16:creationId xmlns:a16="http://schemas.microsoft.com/office/drawing/2014/main" id="{93F67CA7-81B5-C6F3-83EF-67389EB7E8A3}"/>
              </a:ext>
            </a:extLst>
          </p:cNvPr>
          <p:cNvSpPr>
            <a:spLocks noGrp="1"/>
          </p:cNvSpPr>
          <p:nvPr>
            <p:ph type="dt" sz="half" idx="10"/>
          </p:nvPr>
        </p:nvSpPr>
        <p:spPr/>
        <p:txBody>
          <a:bodyPr/>
          <a:lstStyle/>
          <a:p>
            <a:fld id="{EFF5B5CF-62A5-4ADC-8864-86B86169B527}" type="datetime1">
              <a:rPr lang="et-EE" smtClean="0"/>
              <a:t>21.08.2023</a:t>
            </a:fld>
            <a:endParaRPr lang="et-EE"/>
          </a:p>
        </p:txBody>
      </p:sp>
      <p:sp>
        <p:nvSpPr>
          <p:cNvPr id="5" name="Jaluse kohatäide 4">
            <a:extLst>
              <a:ext uri="{FF2B5EF4-FFF2-40B4-BE49-F238E27FC236}">
                <a16:creationId xmlns:a16="http://schemas.microsoft.com/office/drawing/2014/main" id="{662AC631-1092-09DA-625E-E22AE372195F}"/>
              </a:ext>
            </a:extLst>
          </p:cNvPr>
          <p:cNvSpPr>
            <a:spLocks noGrp="1"/>
          </p:cNvSpPr>
          <p:nvPr>
            <p:ph type="ftr" sz="quarter" idx="11"/>
          </p:nvPr>
        </p:nvSpPr>
        <p:spPr/>
        <p:txBody>
          <a:bodyPr/>
          <a:lstStyle/>
          <a:p>
            <a:endParaRPr lang="et-EE"/>
          </a:p>
        </p:txBody>
      </p:sp>
      <p:sp>
        <p:nvSpPr>
          <p:cNvPr id="6" name="Slaidinumbri kohatäide 5">
            <a:extLst>
              <a:ext uri="{FF2B5EF4-FFF2-40B4-BE49-F238E27FC236}">
                <a16:creationId xmlns:a16="http://schemas.microsoft.com/office/drawing/2014/main" id="{FEE0F0F3-08EA-D0F1-E734-279C6796BF05}"/>
              </a:ext>
            </a:extLst>
          </p:cNvPr>
          <p:cNvSpPr>
            <a:spLocks noGrp="1"/>
          </p:cNvSpPr>
          <p:nvPr>
            <p:ph type="sldNum" sz="quarter" idx="12"/>
          </p:nvPr>
        </p:nvSpPr>
        <p:spPr/>
        <p:txBody>
          <a:bodyPr/>
          <a:lstStyle/>
          <a:p>
            <a:fld id="{A425A60F-01F6-4A6D-98F7-93FA40BB0085}" type="slidenum">
              <a:rPr lang="et-EE" smtClean="0"/>
              <a:t>‹#›</a:t>
            </a:fld>
            <a:endParaRPr lang="et-EE"/>
          </a:p>
        </p:txBody>
      </p:sp>
    </p:spTree>
    <p:extLst>
      <p:ext uri="{BB962C8B-B14F-4D97-AF65-F5344CB8AC3E}">
        <p14:creationId xmlns:p14="http://schemas.microsoft.com/office/powerpoint/2010/main" val="2670249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itel ja vertikaaltekst">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B77E17BC-22CC-E384-7331-81B811E747D9}"/>
              </a:ext>
            </a:extLst>
          </p:cNvPr>
          <p:cNvSpPr>
            <a:spLocks noGrp="1"/>
          </p:cNvSpPr>
          <p:nvPr>
            <p:ph type="title"/>
          </p:nvPr>
        </p:nvSpPr>
        <p:spPr/>
        <p:txBody>
          <a:bodyPr/>
          <a:lstStyle/>
          <a:p>
            <a:r>
              <a:rPr lang="et-EE"/>
              <a:t>Klõpsake juhteksemplari pealkirja laadi redigeerimiseks</a:t>
            </a:r>
          </a:p>
        </p:txBody>
      </p:sp>
      <p:sp>
        <p:nvSpPr>
          <p:cNvPr id="3" name="Vertikaalteksti kohatäide 2">
            <a:extLst>
              <a:ext uri="{FF2B5EF4-FFF2-40B4-BE49-F238E27FC236}">
                <a16:creationId xmlns:a16="http://schemas.microsoft.com/office/drawing/2014/main" id="{6905B7B0-3194-AC10-5C02-7DFB61CC188B}"/>
              </a:ext>
            </a:extLst>
          </p:cNvPr>
          <p:cNvSpPr>
            <a:spLocks noGrp="1"/>
          </p:cNvSpPr>
          <p:nvPr>
            <p:ph type="body" orient="vert" idx="1"/>
          </p:nvPr>
        </p:nvSpPr>
        <p:spPr/>
        <p:txBody>
          <a:bodyPr vert="eaVert"/>
          <a:lstStyle/>
          <a:p>
            <a:pPr lvl="0"/>
            <a:r>
              <a:rPr lang="et-EE"/>
              <a:t>Klõpsake juhteksemplari tekstilaadide redigeerimiseks</a:t>
            </a:r>
          </a:p>
          <a:p>
            <a:pPr lvl="1"/>
            <a:r>
              <a:rPr lang="et-EE"/>
              <a:t>Teine tase</a:t>
            </a:r>
          </a:p>
          <a:p>
            <a:pPr lvl="2"/>
            <a:r>
              <a:rPr lang="et-EE"/>
              <a:t>Kolmas tase</a:t>
            </a:r>
          </a:p>
          <a:p>
            <a:pPr lvl="3"/>
            <a:r>
              <a:rPr lang="et-EE"/>
              <a:t>Neljas tase</a:t>
            </a:r>
          </a:p>
          <a:p>
            <a:pPr lvl="4"/>
            <a:r>
              <a:rPr lang="et-EE"/>
              <a:t>Viies tase</a:t>
            </a:r>
          </a:p>
        </p:txBody>
      </p:sp>
      <p:sp>
        <p:nvSpPr>
          <p:cNvPr id="4" name="Kuupäeva kohatäide 3">
            <a:extLst>
              <a:ext uri="{FF2B5EF4-FFF2-40B4-BE49-F238E27FC236}">
                <a16:creationId xmlns:a16="http://schemas.microsoft.com/office/drawing/2014/main" id="{705809E3-111A-0B7A-E229-FF76DD5F6BAE}"/>
              </a:ext>
            </a:extLst>
          </p:cNvPr>
          <p:cNvSpPr>
            <a:spLocks noGrp="1"/>
          </p:cNvSpPr>
          <p:nvPr>
            <p:ph type="dt" sz="half" idx="10"/>
          </p:nvPr>
        </p:nvSpPr>
        <p:spPr/>
        <p:txBody>
          <a:bodyPr/>
          <a:lstStyle/>
          <a:p>
            <a:fld id="{154057CD-437C-4107-8FCE-521581006651}" type="datetime1">
              <a:rPr lang="et-EE" smtClean="0"/>
              <a:t>21.08.2023</a:t>
            </a:fld>
            <a:endParaRPr lang="et-EE"/>
          </a:p>
        </p:txBody>
      </p:sp>
      <p:sp>
        <p:nvSpPr>
          <p:cNvPr id="5" name="Jaluse kohatäide 4">
            <a:extLst>
              <a:ext uri="{FF2B5EF4-FFF2-40B4-BE49-F238E27FC236}">
                <a16:creationId xmlns:a16="http://schemas.microsoft.com/office/drawing/2014/main" id="{C9B59892-9673-5ED4-F7F7-7E41D524338B}"/>
              </a:ext>
            </a:extLst>
          </p:cNvPr>
          <p:cNvSpPr>
            <a:spLocks noGrp="1"/>
          </p:cNvSpPr>
          <p:nvPr>
            <p:ph type="ftr" sz="quarter" idx="11"/>
          </p:nvPr>
        </p:nvSpPr>
        <p:spPr/>
        <p:txBody>
          <a:bodyPr/>
          <a:lstStyle/>
          <a:p>
            <a:endParaRPr lang="et-EE"/>
          </a:p>
        </p:txBody>
      </p:sp>
      <p:sp>
        <p:nvSpPr>
          <p:cNvPr id="6" name="Slaidinumbri kohatäide 5">
            <a:extLst>
              <a:ext uri="{FF2B5EF4-FFF2-40B4-BE49-F238E27FC236}">
                <a16:creationId xmlns:a16="http://schemas.microsoft.com/office/drawing/2014/main" id="{EB4C48D6-AA84-037C-DAE7-6AB719BA7437}"/>
              </a:ext>
            </a:extLst>
          </p:cNvPr>
          <p:cNvSpPr>
            <a:spLocks noGrp="1"/>
          </p:cNvSpPr>
          <p:nvPr>
            <p:ph type="sldNum" sz="quarter" idx="12"/>
          </p:nvPr>
        </p:nvSpPr>
        <p:spPr/>
        <p:txBody>
          <a:bodyPr/>
          <a:lstStyle/>
          <a:p>
            <a:fld id="{A425A60F-01F6-4A6D-98F7-93FA40BB0085}" type="slidenum">
              <a:rPr lang="et-EE" smtClean="0"/>
              <a:t>‹#›</a:t>
            </a:fld>
            <a:endParaRPr lang="et-EE"/>
          </a:p>
        </p:txBody>
      </p:sp>
    </p:spTree>
    <p:extLst>
      <p:ext uri="{BB962C8B-B14F-4D97-AF65-F5344CB8AC3E}">
        <p14:creationId xmlns:p14="http://schemas.microsoft.com/office/powerpoint/2010/main" val="1509767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altiitel ja tekst">
    <p:spTree>
      <p:nvGrpSpPr>
        <p:cNvPr id="1" name=""/>
        <p:cNvGrpSpPr/>
        <p:nvPr/>
      </p:nvGrpSpPr>
      <p:grpSpPr>
        <a:xfrm>
          <a:off x="0" y="0"/>
          <a:ext cx="0" cy="0"/>
          <a:chOff x="0" y="0"/>
          <a:chExt cx="0" cy="0"/>
        </a:xfrm>
      </p:grpSpPr>
      <p:sp>
        <p:nvSpPr>
          <p:cNvPr id="2" name="Vertikaaltiitel 1">
            <a:extLst>
              <a:ext uri="{FF2B5EF4-FFF2-40B4-BE49-F238E27FC236}">
                <a16:creationId xmlns:a16="http://schemas.microsoft.com/office/drawing/2014/main" id="{D6DDFA7B-3C20-E292-4BD3-CF97FB2FFDD6}"/>
              </a:ext>
            </a:extLst>
          </p:cNvPr>
          <p:cNvSpPr>
            <a:spLocks noGrp="1"/>
          </p:cNvSpPr>
          <p:nvPr>
            <p:ph type="title" orient="vert"/>
          </p:nvPr>
        </p:nvSpPr>
        <p:spPr>
          <a:xfrm>
            <a:off x="8724900" y="365125"/>
            <a:ext cx="2628900" cy="5811838"/>
          </a:xfrm>
        </p:spPr>
        <p:txBody>
          <a:bodyPr vert="eaVert"/>
          <a:lstStyle/>
          <a:p>
            <a:r>
              <a:rPr lang="et-EE"/>
              <a:t>Klõpsake juhteksemplari pealkirja laadi redigeerimiseks</a:t>
            </a:r>
          </a:p>
        </p:txBody>
      </p:sp>
      <p:sp>
        <p:nvSpPr>
          <p:cNvPr id="3" name="Vertikaalteksti kohatäide 2">
            <a:extLst>
              <a:ext uri="{FF2B5EF4-FFF2-40B4-BE49-F238E27FC236}">
                <a16:creationId xmlns:a16="http://schemas.microsoft.com/office/drawing/2014/main" id="{94A2DD46-8192-71EF-F692-C2934FE1855A}"/>
              </a:ext>
            </a:extLst>
          </p:cNvPr>
          <p:cNvSpPr>
            <a:spLocks noGrp="1"/>
          </p:cNvSpPr>
          <p:nvPr>
            <p:ph type="body" orient="vert" idx="1"/>
          </p:nvPr>
        </p:nvSpPr>
        <p:spPr>
          <a:xfrm>
            <a:off x="838200" y="365125"/>
            <a:ext cx="7734300" cy="5811838"/>
          </a:xfrm>
        </p:spPr>
        <p:txBody>
          <a:bodyPr vert="eaVert"/>
          <a:lstStyle/>
          <a:p>
            <a:pPr lvl="0"/>
            <a:r>
              <a:rPr lang="et-EE"/>
              <a:t>Klõpsake juhteksemplari tekstilaadide redigeerimiseks</a:t>
            </a:r>
          </a:p>
          <a:p>
            <a:pPr lvl="1"/>
            <a:r>
              <a:rPr lang="et-EE"/>
              <a:t>Teine tase</a:t>
            </a:r>
          </a:p>
          <a:p>
            <a:pPr lvl="2"/>
            <a:r>
              <a:rPr lang="et-EE"/>
              <a:t>Kolmas tase</a:t>
            </a:r>
          </a:p>
          <a:p>
            <a:pPr lvl="3"/>
            <a:r>
              <a:rPr lang="et-EE"/>
              <a:t>Neljas tase</a:t>
            </a:r>
          </a:p>
          <a:p>
            <a:pPr lvl="4"/>
            <a:r>
              <a:rPr lang="et-EE"/>
              <a:t>Viies tase</a:t>
            </a:r>
          </a:p>
        </p:txBody>
      </p:sp>
      <p:sp>
        <p:nvSpPr>
          <p:cNvPr id="4" name="Kuupäeva kohatäide 3">
            <a:extLst>
              <a:ext uri="{FF2B5EF4-FFF2-40B4-BE49-F238E27FC236}">
                <a16:creationId xmlns:a16="http://schemas.microsoft.com/office/drawing/2014/main" id="{3546C629-C402-3EAC-966C-1EC61C89132D}"/>
              </a:ext>
            </a:extLst>
          </p:cNvPr>
          <p:cNvSpPr>
            <a:spLocks noGrp="1"/>
          </p:cNvSpPr>
          <p:nvPr>
            <p:ph type="dt" sz="half" idx="10"/>
          </p:nvPr>
        </p:nvSpPr>
        <p:spPr/>
        <p:txBody>
          <a:bodyPr/>
          <a:lstStyle/>
          <a:p>
            <a:fld id="{5EB0BD1C-A8E6-4B69-8CFD-A09146E178B2}" type="datetime1">
              <a:rPr lang="et-EE" smtClean="0"/>
              <a:t>21.08.2023</a:t>
            </a:fld>
            <a:endParaRPr lang="et-EE"/>
          </a:p>
        </p:txBody>
      </p:sp>
      <p:sp>
        <p:nvSpPr>
          <p:cNvPr id="5" name="Jaluse kohatäide 4">
            <a:extLst>
              <a:ext uri="{FF2B5EF4-FFF2-40B4-BE49-F238E27FC236}">
                <a16:creationId xmlns:a16="http://schemas.microsoft.com/office/drawing/2014/main" id="{C809BAAB-3832-CE42-DBA2-EDF32739F5F5}"/>
              </a:ext>
            </a:extLst>
          </p:cNvPr>
          <p:cNvSpPr>
            <a:spLocks noGrp="1"/>
          </p:cNvSpPr>
          <p:nvPr>
            <p:ph type="ftr" sz="quarter" idx="11"/>
          </p:nvPr>
        </p:nvSpPr>
        <p:spPr/>
        <p:txBody>
          <a:bodyPr/>
          <a:lstStyle/>
          <a:p>
            <a:endParaRPr lang="et-EE"/>
          </a:p>
        </p:txBody>
      </p:sp>
      <p:sp>
        <p:nvSpPr>
          <p:cNvPr id="6" name="Slaidinumbri kohatäide 5">
            <a:extLst>
              <a:ext uri="{FF2B5EF4-FFF2-40B4-BE49-F238E27FC236}">
                <a16:creationId xmlns:a16="http://schemas.microsoft.com/office/drawing/2014/main" id="{4A448513-DFBC-148F-B8AF-6941583C6331}"/>
              </a:ext>
            </a:extLst>
          </p:cNvPr>
          <p:cNvSpPr>
            <a:spLocks noGrp="1"/>
          </p:cNvSpPr>
          <p:nvPr>
            <p:ph type="sldNum" sz="quarter" idx="12"/>
          </p:nvPr>
        </p:nvSpPr>
        <p:spPr/>
        <p:txBody>
          <a:bodyPr/>
          <a:lstStyle/>
          <a:p>
            <a:fld id="{A425A60F-01F6-4A6D-98F7-93FA40BB0085}" type="slidenum">
              <a:rPr lang="et-EE" smtClean="0"/>
              <a:t>‹#›</a:t>
            </a:fld>
            <a:endParaRPr lang="et-EE"/>
          </a:p>
        </p:txBody>
      </p:sp>
    </p:spTree>
    <p:extLst>
      <p:ext uri="{BB962C8B-B14F-4D97-AF65-F5344CB8AC3E}">
        <p14:creationId xmlns:p14="http://schemas.microsoft.com/office/powerpoint/2010/main" val="15633974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Pealkiri ja sisu">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49B3734B-2167-EB05-D586-61F4D46C9101}"/>
              </a:ext>
            </a:extLst>
          </p:cNvPr>
          <p:cNvSpPr>
            <a:spLocks noGrp="1"/>
          </p:cNvSpPr>
          <p:nvPr>
            <p:ph type="title"/>
          </p:nvPr>
        </p:nvSpPr>
        <p:spPr/>
        <p:txBody>
          <a:bodyPr/>
          <a:lstStyle/>
          <a:p>
            <a:r>
              <a:rPr lang="et-EE"/>
              <a:t>Klõpsake juhteksemplari pealkirja laadi redigeerimiseks</a:t>
            </a:r>
          </a:p>
        </p:txBody>
      </p:sp>
      <p:sp>
        <p:nvSpPr>
          <p:cNvPr id="3" name="Sisu kohatäide 2">
            <a:extLst>
              <a:ext uri="{FF2B5EF4-FFF2-40B4-BE49-F238E27FC236}">
                <a16:creationId xmlns:a16="http://schemas.microsoft.com/office/drawing/2014/main" id="{46E28563-7D9E-1CB7-FC44-56DF774A3B6A}"/>
              </a:ext>
            </a:extLst>
          </p:cNvPr>
          <p:cNvSpPr>
            <a:spLocks noGrp="1"/>
          </p:cNvSpPr>
          <p:nvPr>
            <p:ph idx="1"/>
          </p:nvPr>
        </p:nvSpPr>
        <p:spPr/>
        <p:txBody>
          <a:bodyPr/>
          <a:lstStyle/>
          <a:p>
            <a:pPr lvl="0"/>
            <a:r>
              <a:rPr lang="et-EE"/>
              <a:t>Klõpsake juhteksemplari tekstilaadide redigeerimiseks</a:t>
            </a:r>
          </a:p>
          <a:p>
            <a:pPr lvl="1"/>
            <a:r>
              <a:rPr lang="et-EE"/>
              <a:t>Teine tase</a:t>
            </a:r>
          </a:p>
          <a:p>
            <a:pPr lvl="2"/>
            <a:r>
              <a:rPr lang="et-EE"/>
              <a:t>Kolmas tase</a:t>
            </a:r>
          </a:p>
          <a:p>
            <a:pPr lvl="3"/>
            <a:r>
              <a:rPr lang="et-EE"/>
              <a:t>Neljas tase</a:t>
            </a:r>
          </a:p>
          <a:p>
            <a:pPr lvl="4"/>
            <a:r>
              <a:rPr lang="et-EE"/>
              <a:t>Viies tase</a:t>
            </a:r>
          </a:p>
        </p:txBody>
      </p:sp>
      <p:sp>
        <p:nvSpPr>
          <p:cNvPr id="4" name="Kuupäeva kohatäide 3">
            <a:extLst>
              <a:ext uri="{FF2B5EF4-FFF2-40B4-BE49-F238E27FC236}">
                <a16:creationId xmlns:a16="http://schemas.microsoft.com/office/drawing/2014/main" id="{64C46ABB-CA35-5544-C921-D899E6BA38B9}"/>
              </a:ext>
            </a:extLst>
          </p:cNvPr>
          <p:cNvSpPr>
            <a:spLocks noGrp="1"/>
          </p:cNvSpPr>
          <p:nvPr>
            <p:ph type="dt" sz="half" idx="10"/>
          </p:nvPr>
        </p:nvSpPr>
        <p:spPr/>
        <p:txBody>
          <a:bodyPr/>
          <a:lstStyle/>
          <a:p>
            <a:fld id="{46A6CBFE-CEA7-4525-9D9A-BAEB1162103A}" type="datetime1">
              <a:rPr lang="et-EE" smtClean="0"/>
              <a:t>21.08.2023</a:t>
            </a:fld>
            <a:endParaRPr lang="et-EE"/>
          </a:p>
        </p:txBody>
      </p:sp>
      <p:sp>
        <p:nvSpPr>
          <p:cNvPr id="5" name="Jaluse kohatäide 4">
            <a:extLst>
              <a:ext uri="{FF2B5EF4-FFF2-40B4-BE49-F238E27FC236}">
                <a16:creationId xmlns:a16="http://schemas.microsoft.com/office/drawing/2014/main" id="{1F0EC6B7-7B41-42CB-6E84-D18FD18B6AF5}"/>
              </a:ext>
            </a:extLst>
          </p:cNvPr>
          <p:cNvSpPr>
            <a:spLocks noGrp="1"/>
          </p:cNvSpPr>
          <p:nvPr>
            <p:ph type="ftr" sz="quarter" idx="11"/>
          </p:nvPr>
        </p:nvSpPr>
        <p:spPr/>
        <p:txBody>
          <a:bodyPr/>
          <a:lstStyle/>
          <a:p>
            <a:endParaRPr lang="et-EE"/>
          </a:p>
        </p:txBody>
      </p:sp>
      <p:sp>
        <p:nvSpPr>
          <p:cNvPr id="6" name="Slaidinumbri kohatäide 5">
            <a:extLst>
              <a:ext uri="{FF2B5EF4-FFF2-40B4-BE49-F238E27FC236}">
                <a16:creationId xmlns:a16="http://schemas.microsoft.com/office/drawing/2014/main" id="{48D90372-9F19-7EA3-3B76-7B949946D223}"/>
              </a:ext>
            </a:extLst>
          </p:cNvPr>
          <p:cNvSpPr>
            <a:spLocks noGrp="1"/>
          </p:cNvSpPr>
          <p:nvPr>
            <p:ph type="sldNum" sz="quarter" idx="12"/>
          </p:nvPr>
        </p:nvSpPr>
        <p:spPr/>
        <p:txBody>
          <a:bodyPr/>
          <a:lstStyle/>
          <a:p>
            <a:fld id="{A425A60F-01F6-4A6D-98F7-93FA40BB0085}" type="slidenum">
              <a:rPr lang="et-EE" smtClean="0"/>
              <a:t>‹#›</a:t>
            </a:fld>
            <a:endParaRPr lang="et-EE"/>
          </a:p>
        </p:txBody>
      </p:sp>
    </p:spTree>
    <p:extLst>
      <p:ext uri="{BB962C8B-B14F-4D97-AF65-F5344CB8AC3E}">
        <p14:creationId xmlns:p14="http://schemas.microsoft.com/office/powerpoint/2010/main" val="39735032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Jaotise päis">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98A923ED-2D84-E9C4-AA0B-0468931006E0}"/>
              </a:ext>
            </a:extLst>
          </p:cNvPr>
          <p:cNvSpPr>
            <a:spLocks noGrp="1"/>
          </p:cNvSpPr>
          <p:nvPr>
            <p:ph type="title"/>
          </p:nvPr>
        </p:nvSpPr>
        <p:spPr>
          <a:xfrm>
            <a:off x="831850" y="1709738"/>
            <a:ext cx="10515600" cy="2852737"/>
          </a:xfrm>
        </p:spPr>
        <p:txBody>
          <a:bodyPr anchor="b"/>
          <a:lstStyle>
            <a:lvl1pPr>
              <a:defRPr sz="6000"/>
            </a:lvl1pPr>
          </a:lstStyle>
          <a:p>
            <a:r>
              <a:rPr lang="et-EE"/>
              <a:t>Klõpsake juhteksemplari pealkirja laadi redigeerimiseks</a:t>
            </a:r>
          </a:p>
        </p:txBody>
      </p:sp>
      <p:sp>
        <p:nvSpPr>
          <p:cNvPr id="3" name="Teksti kohatäide 2">
            <a:extLst>
              <a:ext uri="{FF2B5EF4-FFF2-40B4-BE49-F238E27FC236}">
                <a16:creationId xmlns:a16="http://schemas.microsoft.com/office/drawing/2014/main" id="{0550BF36-0D8A-C53C-3CB7-D21074EE5BF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t-EE"/>
              <a:t>Klõpsake juhteksemplari tekstilaadide redigeerimiseks</a:t>
            </a:r>
          </a:p>
        </p:txBody>
      </p:sp>
      <p:sp>
        <p:nvSpPr>
          <p:cNvPr id="4" name="Kuupäeva kohatäide 3">
            <a:extLst>
              <a:ext uri="{FF2B5EF4-FFF2-40B4-BE49-F238E27FC236}">
                <a16:creationId xmlns:a16="http://schemas.microsoft.com/office/drawing/2014/main" id="{D2CACFD9-CD88-4435-000F-0A0EA458C6AF}"/>
              </a:ext>
            </a:extLst>
          </p:cNvPr>
          <p:cNvSpPr>
            <a:spLocks noGrp="1"/>
          </p:cNvSpPr>
          <p:nvPr>
            <p:ph type="dt" sz="half" idx="10"/>
          </p:nvPr>
        </p:nvSpPr>
        <p:spPr/>
        <p:txBody>
          <a:bodyPr/>
          <a:lstStyle/>
          <a:p>
            <a:fld id="{D8874D72-13A4-4851-8575-E58154283658}" type="datetime1">
              <a:rPr lang="et-EE" smtClean="0"/>
              <a:t>21.08.2023</a:t>
            </a:fld>
            <a:endParaRPr lang="et-EE"/>
          </a:p>
        </p:txBody>
      </p:sp>
      <p:sp>
        <p:nvSpPr>
          <p:cNvPr id="5" name="Jaluse kohatäide 4">
            <a:extLst>
              <a:ext uri="{FF2B5EF4-FFF2-40B4-BE49-F238E27FC236}">
                <a16:creationId xmlns:a16="http://schemas.microsoft.com/office/drawing/2014/main" id="{CED3BAE9-5176-755D-385D-325A58F15CDC}"/>
              </a:ext>
            </a:extLst>
          </p:cNvPr>
          <p:cNvSpPr>
            <a:spLocks noGrp="1"/>
          </p:cNvSpPr>
          <p:nvPr>
            <p:ph type="ftr" sz="quarter" idx="11"/>
          </p:nvPr>
        </p:nvSpPr>
        <p:spPr/>
        <p:txBody>
          <a:bodyPr/>
          <a:lstStyle/>
          <a:p>
            <a:endParaRPr lang="et-EE"/>
          </a:p>
        </p:txBody>
      </p:sp>
      <p:sp>
        <p:nvSpPr>
          <p:cNvPr id="6" name="Slaidinumbri kohatäide 5">
            <a:extLst>
              <a:ext uri="{FF2B5EF4-FFF2-40B4-BE49-F238E27FC236}">
                <a16:creationId xmlns:a16="http://schemas.microsoft.com/office/drawing/2014/main" id="{065FBBAD-CA6D-9E03-92C8-282175DBC60C}"/>
              </a:ext>
            </a:extLst>
          </p:cNvPr>
          <p:cNvSpPr>
            <a:spLocks noGrp="1"/>
          </p:cNvSpPr>
          <p:nvPr>
            <p:ph type="sldNum" sz="quarter" idx="12"/>
          </p:nvPr>
        </p:nvSpPr>
        <p:spPr/>
        <p:txBody>
          <a:bodyPr/>
          <a:lstStyle/>
          <a:p>
            <a:fld id="{A425A60F-01F6-4A6D-98F7-93FA40BB0085}" type="slidenum">
              <a:rPr lang="et-EE" smtClean="0"/>
              <a:t>‹#›</a:t>
            </a:fld>
            <a:endParaRPr lang="et-EE"/>
          </a:p>
        </p:txBody>
      </p:sp>
    </p:spTree>
    <p:extLst>
      <p:ext uri="{BB962C8B-B14F-4D97-AF65-F5344CB8AC3E}">
        <p14:creationId xmlns:p14="http://schemas.microsoft.com/office/powerpoint/2010/main" val="40221128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 sisu">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98C2349F-F322-15EE-EB19-FB287C853360}"/>
              </a:ext>
            </a:extLst>
          </p:cNvPr>
          <p:cNvSpPr>
            <a:spLocks noGrp="1"/>
          </p:cNvSpPr>
          <p:nvPr>
            <p:ph type="title"/>
          </p:nvPr>
        </p:nvSpPr>
        <p:spPr/>
        <p:txBody>
          <a:bodyPr/>
          <a:lstStyle/>
          <a:p>
            <a:r>
              <a:rPr lang="et-EE"/>
              <a:t>Klõpsake juhteksemplari pealkirja laadi redigeerimiseks</a:t>
            </a:r>
          </a:p>
        </p:txBody>
      </p:sp>
      <p:sp>
        <p:nvSpPr>
          <p:cNvPr id="3" name="Sisu kohatäide 2">
            <a:extLst>
              <a:ext uri="{FF2B5EF4-FFF2-40B4-BE49-F238E27FC236}">
                <a16:creationId xmlns:a16="http://schemas.microsoft.com/office/drawing/2014/main" id="{BF5DEA78-4B6B-E775-BC1C-4F0D92751339}"/>
              </a:ext>
            </a:extLst>
          </p:cNvPr>
          <p:cNvSpPr>
            <a:spLocks noGrp="1"/>
          </p:cNvSpPr>
          <p:nvPr>
            <p:ph sz="half" idx="1"/>
          </p:nvPr>
        </p:nvSpPr>
        <p:spPr>
          <a:xfrm>
            <a:off x="838200" y="1825625"/>
            <a:ext cx="5181600" cy="4351338"/>
          </a:xfrm>
        </p:spPr>
        <p:txBody>
          <a:bodyPr/>
          <a:lstStyle/>
          <a:p>
            <a:pPr lvl="0"/>
            <a:r>
              <a:rPr lang="et-EE"/>
              <a:t>Klõpsake juhteksemplari tekstilaadide redigeerimiseks</a:t>
            </a:r>
          </a:p>
          <a:p>
            <a:pPr lvl="1"/>
            <a:r>
              <a:rPr lang="et-EE"/>
              <a:t>Teine tase</a:t>
            </a:r>
          </a:p>
          <a:p>
            <a:pPr lvl="2"/>
            <a:r>
              <a:rPr lang="et-EE"/>
              <a:t>Kolmas tase</a:t>
            </a:r>
          </a:p>
          <a:p>
            <a:pPr lvl="3"/>
            <a:r>
              <a:rPr lang="et-EE"/>
              <a:t>Neljas tase</a:t>
            </a:r>
          </a:p>
          <a:p>
            <a:pPr lvl="4"/>
            <a:r>
              <a:rPr lang="et-EE"/>
              <a:t>Viies tase</a:t>
            </a:r>
          </a:p>
        </p:txBody>
      </p:sp>
      <p:sp>
        <p:nvSpPr>
          <p:cNvPr id="4" name="Sisu kohatäide 3">
            <a:extLst>
              <a:ext uri="{FF2B5EF4-FFF2-40B4-BE49-F238E27FC236}">
                <a16:creationId xmlns:a16="http://schemas.microsoft.com/office/drawing/2014/main" id="{E5BBFC60-D3B9-AA9F-531A-ACDCC255B131}"/>
              </a:ext>
            </a:extLst>
          </p:cNvPr>
          <p:cNvSpPr>
            <a:spLocks noGrp="1"/>
          </p:cNvSpPr>
          <p:nvPr>
            <p:ph sz="half" idx="2"/>
          </p:nvPr>
        </p:nvSpPr>
        <p:spPr>
          <a:xfrm>
            <a:off x="6172200" y="1825625"/>
            <a:ext cx="5181600" cy="4351338"/>
          </a:xfrm>
        </p:spPr>
        <p:txBody>
          <a:bodyPr/>
          <a:lstStyle/>
          <a:p>
            <a:pPr lvl="0"/>
            <a:r>
              <a:rPr lang="et-EE"/>
              <a:t>Klõpsake juhteksemplari tekstilaadide redigeerimiseks</a:t>
            </a:r>
          </a:p>
          <a:p>
            <a:pPr lvl="1"/>
            <a:r>
              <a:rPr lang="et-EE"/>
              <a:t>Teine tase</a:t>
            </a:r>
          </a:p>
          <a:p>
            <a:pPr lvl="2"/>
            <a:r>
              <a:rPr lang="et-EE"/>
              <a:t>Kolmas tase</a:t>
            </a:r>
          </a:p>
          <a:p>
            <a:pPr lvl="3"/>
            <a:r>
              <a:rPr lang="et-EE"/>
              <a:t>Neljas tase</a:t>
            </a:r>
          </a:p>
          <a:p>
            <a:pPr lvl="4"/>
            <a:r>
              <a:rPr lang="et-EE"/>
              <a:t>Viies tase</a:t>
            </a:r>
          </a:p>
        </p:txBody>
      </p:sp>
      <p:sp>
        <p:nvSpPr>
          <p:cNvPr id="5" name="Kuupäeva kohatäide 4">
            <a:extLst>
              <a:ext uri="{FF2B5EF4-FFF2-40B4-BE49-F238E27FC236}">
                <a16:creationId xmlns:a16="http://schemas.microsoft.com/office/drawing/2014/main" id="{A6CA176B-FCBD-0132-7BC1-852E8F18D204}"/>
              </a:ext>
            </a:extLst>
          </p:cNvPr>
          <p:cNvSpPr>
            <a:spLocks noGrp="1"/>
          </p:cNvSpPr>
          <p:nvPr>
            <p:ph type="dt" sz="half" idx="10"/>
          </p:nvPr>
        </p:nvSpPr>
        <p:spPr/>
        <p:txBody>
          <a:bodyPr/>
          <a:lstStyle/>
          <a:p>
            <a:fld id="{0F3A45A1-C58C-4D4B-8E86-FAABF341FF0F}" type="datetime1">
              <a:rPr lang="et-EE" smtClean="0"/>
              <a:t>21.08.2023</a:t>
            </a:fld>
            <a:endParaRPr lang="et-EE"/>
          </a:p>
        </p:txBody>
      </p:sp>
      <p:sp>
        <p:nvSpPr>
          <p:cNvPr id="6" name="Jaluse kohatäide 5">
            <a:extLst>
              <a:ext uri="{FF2B5EF4-FFF2-40B4-BE49-F238E27FC236}">
                <a16:creationId xmlns:a16="http://schemas.microsoft.com/office/drawing/2014/main" id="{B5020157-8CF7-BE2C-7AD5-78FD5FD6AA24}"/>
              </a:ext>
            </a:extLst>
          </p:cNvPr>
          <p:cNvSpPr>
            <a:spLocks noGrp="1"/>
          </p:cNvSpPr>
          <p:nvPr>
            <p:ph type="ftr" sz="quarter" idx="11"/>
          </p:nvPr>
        </p:nvSpPr>
        <p:spPr/>
        <p:txBody>
          <a:bodyPr/>
          <a:lstStyle/>
          <a:p>
            <a:endParaRPr lang="et-EE"/>
          </a:p>
        </p:txBody>
      </p:sp>
      <p:sp>
        <p:nvSpPr>
          <p:cNvPr id="7" name="Slaidinumbri kohatäide 6">
            <a:extLst>
              <a:ext uri="{FF2B5EF4-FFF2-40B4-BE49-F238E27FC236}">
                <a16:creationId xmlns:a16="http://schemas.microsoft.com/office/drawing/2014/main" id="{F547EAAB-EDDE-D738-0935-8AD877223118}"/>
              </a:ext>
            </a:extLst>
          </p:cNvPr>
          <p:cNvSpPr>
            <a:spLocks noGrp="1"/>
          </p:cNvSpPr>
          <p:nvPr>
            <p:ph type="sldNum" sz="quarter" idx="12"/>
          </p:nvPr>
        </p:nvSpPr>
        <p:spPr/>
        <p:txBody>
          <a:bodyPr/>
          <a:lstStyle/>
          <a:p>
            <a:fld id="{A425A60F-01F6-4A6D-98F7-93FA40BB0085}" type="slidenum">
              <a:rPr lang="et-EE" smtClean="0"/>
              <a:t>‹#›</a:t>
            </a:fld>
            <a:endParaRPr lang="et-EE"/>
          </a:p>
        </p:txBody>
      </p:sp>
    </p:spTree>
    <p:extLst>
      <p:ext uri="{BB962C8B-B14F-4D97-AF65-F5344CB8AC3E}">
        <p14:creationId xmlns:p14="http://schemas.microsoft.com/office/powerpoint/2010/main" val="18514140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õrdlus">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540529D9-1807-E834-ABEC-A9AC3C6129A2}"/>
              </a:ext>
            </a:extLst>
          </p:cNvPr>
          <p:cNvSpPr>
            <a:spLocks noGrp="1"/>
          </p:cNvSpPr>
          <p:nvPr>
            <p:ph type="title"/>
          </p:nvPr>
        </p:nvSpPr>
        <p:spPr>
          <a:xfrm>
            <a:off x="839788" y="365125"/>
            <a:ext cx="10515600" cy="1325563"/>
          </a:xfrm>
        </p:spPr>
        <p:txBody>
          <a:bodyPr/>
          <a:lstStyle/>
          <a:p>
            <a:r>
              <a:rPr lang="et-EE"/>
              <a:t>Klõpsake juhteksemplari pealkirja laadi redigeerimiseks</a:t>
            </a:r>
          </a:p>
        </p:txBody>
      </p:sp>
      <p:sp>
        <p:nvSpPr>
          <p:cNvPr id="3" name="Teksti kohatäide 2">
            <a:extLst>
              <a:ext uri="{FF2B5EF4-FFF2-40B4-BE49-F238E27FC236}">
                <a16:creationId xmlns:a16="http://schemas.microsoft.com/office/drawing/2014/main" id="{4A5108D3-EB79-9482-CC1C-58D8F9AE46E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t-EE"/>
              <a:t>Klõpsake juhteksemplari tekstilaadide redigeerimiseks</a:t>
            </a:r>
          </a:p>
        </p:txBody>
      </p:sp>
      <p:sp>
        <p:nvSpPr>
          <p:cNvPr id="4" name="Sisu kohatäide 3">
            <a:extLst>
              <a:ext uri="{FF2B5EF4-FFF2-40B4-BE49-F238E27FC236}">
                <a16:creationId xmlns:a16="http://schemas.microsoft.com/office/drawing/2014/main" id="{749C30C0-44E5-0BD4-9721-D78CFAC8B0AC}"/>
              </a:ext>
            </a:extLst>
          </p:cNvPr>
          <p:cNvSpPr>
            <a:spLocks noGrp="1"/>
          </p:cNvSpPr>
          <p:nvPr>
            <p:ph sz="half" idx="2"/>
          </p:nvPr>
        </p:nvSpPr>
        <p:spPr>
          <a:xfrm>
            <a:off x="839788" y="2505075"/>
            <a:ext cx="5157787" cy="3684588"/>
          </a:xfrm>
        </p:spPr>
        <p:txBody>
          <a:bodyPr/>
          <a:lstStyle/>
          <a:p>
            <a:pPr lvl="0"/>
            <a:r>
              <a:rPr lang="et-EE"/>
              <a:t>Klõpsake juhteksemplari tekstilaadide redigeerimiseks</a:t>
            </a:r>
          </a:p>
          <a:p>
            <a:pPr lvl="1"/>
            <a:r>
              <a:rPr lang="et-EE"/>
              <a:t>Teine tase</a:t>
            </a:r>
          </a:p>
          <a:p>
            <a:pPr lvl="2"/>
            <a:r>
              <a:rPr lang="et-EE"/>
              <a:t>Kolmas tase</a:t>
            </a:r>
          </a:p>
          <a:p>
            <a:pPr lvl="3"/>
            <a:r>
              <a:rPr lang="et-EE"/>
              <a:t>Neljas tase</a:t>
            </a:r>
          </a:p>
          <a:p>
            <a:pPr lvl="4"/>
            <a:r>
              <a:rPr lang="et-EE"/>
              <a:t>Viies tase</a:t>
            </a:r>
          </a:p>
        </p:txBody>
      </p:sp>
      <p:sp>
        <p:nvSpPr>
          <p:cNvPr id="5" name="Teksti kohatäide 4">
            <a:extLst>
              <a:ext uri="{FF2B5EF4-FFF2-40B4-BE49-F238E27FC236}">
                <a16:creationId xmlns:a16="http://schemas.microsoft.com/office/drawing/2014/main" id="{E5241DA4-D81F-BE9F-93AB-C89C6F04F42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t-EE"/>
              <a:t>Klõpsake juhteksemplari tekstilaadide redigeerimiseks</a:t>
            </a:r>
          </a:p>
        </p:txBody>
      </p:sp>
      <p:sp>
        <p:nvSpPr>
          <p:cNvPr id="6" name="Sisu kohatäide 5">
            <a:extLst>
              <a:ext uri="{FF2B5EF4-FFF2-40B4-BE49-F238E27FC236}">
                <a16:creationId xmlns:a16="http://schemas.microsoft.com/office/drawing/2014/main" id="{0EFC27AF-0D02-B600-9050-E6037011190B}"/>
              </a:ext>
            </a:extLst>
          </p:cNvPr>
          <p:cNvSpPr>
            <a:spLocks noGrp="1"/>
          </p:cNvSpPr>
          <p:nvPr>
            <p:ph sz="quarter" idx="4"/>
          </p:nvPr>
        </p:nvSpPr>
        <p:spPr>
          <a:xfrm>
            <a:off x="6172200" y="2505075"/>
            <a:ext cx="5183188" cy="3684588"/>
          </a:xfrm>
        </p:spPr>
        <p:txBody>
          <a:bodyPr/>
          <a:lstStyle/>
          <a:p>
            <a:pPr lvl="0"/>
            <a:r>
              <a:rPr lang="et-EE"/>
              <a:t>Klõpsake juhteksemplari tekstilaadide redigeerimiseks</a:t>
            </a:r>
          </a:p>
          <a:p>
            <a:pPr lvl="1"/>
            <a:r>
              <a:rPr lang="et-EE"/>
              <a:t>Teine tase</a:t>
            </a:r>
          </a:p>
          <a:p>
            <a:pPr lvl="2"/>
            <a:r>
              <a:rPr lang="et-EE"/>
              <a:t>Kolmas tase</a:t>
            </a:r>
          </a:p>
          <a:p>
            <a:pPr lvl="3"/>
            <a:r>
              <a:rPr lang="et-EE"/>
              <a:t>Neljas tase</a:t>
            </a:r>
          </a:p>
          <a:p>
            <a:pPr lvl="4"/>
            <a:r>
              <a:rPr lang="et-EE"/>
              <a:t>Viies tase</a:t>
            </a:r>
          </a:p>
        </p:txBody>
      </p:sp>
      <p:sp>
        <p:nvSpPr>
          <p:cNvPr id="7" name="Kuupäeva kohatäide 6">
            <a:extLst>
              <a:ext uri="{FF2B5EF4-FFF2-40B4-BE49-F238E27FC236}">
                <a16:creationId xmlns:a16="http://schemas.microsoft.com/office/drawing/2014/main" id="{8F016C17-BA62-604A-4619-4978D05F1CCE}"/>
              </a:ext>
            </a:extLst>
          </p:cNvPr>
          <p:cNvSpPr>
            <a:spLocks noGrp="1"/>
          </p:cNvSpPr>
          <p:nvPr>
            <p:ph type="dt" sz="half" idx="10"/>
          </p:nvPr>
        </p:nvSpPr>
        <p:spPr/>
        <p:txBody>
          <a:bodyPr/>
          <a:lstStyle/>
          <a:p>
            <a:fld id="{594FB1EF-2BD3-42B2-BC57-0558CDD32165}" type="datetime1">
              <a:rPr lang="et-EE" smtClean="0"/>
              <a:t>21.08.2023</a:t>
            </a:fld>
            <a:endParaRPr lang="et-EE"/>
          </a:p>
        </p:txBody>
      </p:sp>
      <p:sp>
        <p:nvSpPr>
          <p:cNvPr id="8" name="Jaluse kohatäide 7">
            <a:extLst>
              <a:ext uri="{FF2B5EF4-FFF2-40B4-BE49-F238E27FC236}">
                <a16:creationId xmlns:a16="http://schemas.microsoft.com/office/drawing/2014/main" id="{D707FBD3-1711-4F34-3347-0AE9F6C8A655}"/>
              </a:ext>
            </a:extLst>
          </p:cNvPr>
          <p:cNvSpPr>
            <a:spLocks noGrp="1"/>
          </p:cNvSpPr>
          <p:nvPr>
            <p:ph type="ftr" sz="quarter" idx="11"/>
          </p:nvPr>
        </p:nvSpPr>
        <p:spPr/>
        <p:txBody>
          <a:bodyPr/>
          <a:lstStyle/>
          <a:p>
            <a:endParaRPr lang="et-EE"/>
          </a:p>
        </p:txBody>
      </p:sp>
      <p:sp>
        <p:nvSpPr>
          <p:cNvPr id="9" name="Slaidinumbri kohatäide 8">
            <a:extLst>
              <a:ext uri="{FF2B5EF4-FFF2-40B4-BE49-F238E27FC236}">
                <a16:creationId xmlns:a16="http://schemas.microsoft.com/office/drawing/2014/main" id="{748D44A4-8E19-EAE3-1774-E40D04B35A73}"/>
              </a:ext>
            </a:extLst>
          </p:cNvPr>
          <p:cNvSpPr>
            <a:spLocks noGrp="1"/>
          </p:cNvSpPr>
          <p:nvPr>
            <p:ph type="sldNum" sz="quarter" idx="12"/>
          </p:nvPr>
        </p:nvSpPr>
        <p:spPr/>
        <p:txBody>
          <a:bodyPr/>
          <a:lstStyle/>
          <a:p>
            <a:fld id="{A425A60F-01F6-4A6D-98F7-93FA40BB0085}" type="slidenum">
              <a:rPr lang="et-EE" smtClean="0"/>
              <a:t>‹#›</a:t>
            </a:fld>
            <a:endParaRPr lang="et-EE"/>
          </a:p>
        </p:txBody>
      </p:sp>
    </p:spTree>
    <p:extLst>
      <p:ext uri="{BB962C8B-B14F-4D97-AF65-F5344CB8AC3E}">
        <p14:creationId xmlns:p14="http://schemas.microsoft.com/office/powerpoint/2010/main" val="1268060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inult pealkiri">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8E896546-33E4-8B93-C0BF-5BB49A1B61B6}"/>
              </a:ext>
            </a:extLst>
          </p:cNvPr>
          <p:cNvSpPr>
            <a:spLocks noGrp="1"/>
          </p:cNvSpPr>
          <p:nvPr>
            <p:ph type="title"/>
          </p:nvPr>
        </p:nvSpPr>
        <p:spPr/>
        <p:txBody>
          <a:bodyPr/>
          <a:lstStyle/>
          <a:p>
            <a:r>
              <a:rPr lang="et-EE"/>
              <a:t>Klõpsake juhteksemplari pealkirja laadi redigeerimiseks</a:t>
            </a:r>
          </a:p>
        </p:txBody>
      </p:sp>
      <p:sp>
        <p:nvSpPr>
          <p:cNvPr id="3" name="Kuupäeva kohatäide 2">
            <a:extLst>
              <a:ext uri="{FF2B5EF4-FFF2-40B4-BE49-F238E27FC236}">
                <a16:creationId xmlns:a16="http://schemas.microsoft.com/office/drawing/2014/main" id="{2D449D3C-5421-126C-E554-3F06F0D89ECE}"/>
              </a:ext>
            </a:extLst>
          </p:cNvPr>
          <p:cNvSpPr>
            <a:spLocks noGrp="1"/>
          </p:cNvSpPr>
          <p:nvPr>
            <p:ph type="dt" sz="half" idx="10"/>
          </p:nvPr>
        </p:nvSpPr>
        <p:spPr/>
        <p:txBody>
          <a:bodyPr/>
          <a:lstStyle/>
          <a:p>
            <a:fld id="{D52022F5-1F0C-4C76-BB7E-50150D20B950}" type="datetime1">
              <a:rPr lang="et-EE" smtClean="0"/>
              <a:t>21.08.2023</a:t>
            </a:fld>
            <a:endParaRPr lang="et-EE"/>
          </a:p>
        </p:txBody>
      </p:sp>
      <p:sp>
        <p:nvSpPr>
          <p:cNvPr id="4" name="Jaluse kohatäide 3">
            <a:extLst>
              <a:ext uri="{FF2B5EF4-FFF2-40B4-BE49-F238E27FC236}">
                <a16:creationId xmlns:a16="http://schemas.microsoft.com/office/drawing/2014/main" id="{4AA1A316-058A-838C-353D-7D37DD701673}"/>
              </a:ext>
            </a:extLst>
          </p:cNvPr>
          <p:cNvSpPr>
            <a:spLocks noGrp="1"/>
          </p:cNvSpPr>
          <p:nvPr>
            <p:ph type="ftr" sz="quarter" idx="11"/>
          </p:nvPr>
        </p:nvSpPr>
        <p:spPr/>
        <p:txBody>
          <a:bodyPr/>
          <a:lstStyle/>
          <a:p>
            <a:endParaRPr lang="et-EE"/>
          </a:p>
        </p:txBody>
      </p:sp>
      <p:sp>
        <p:nvSpPr>
          <p:cNvPr id="5" name="Slaidinumbri kohatäide 4">
            <a:extLst>
              <a:ext uri="{FF2B5EF4-FFF2-40B4-BE49-F238E27FC236}">
                <a16:creationId xmlns:a16="http://schemas.microsoft.com/office/drawing/2014/main" id="{0C772B9B-3DD3-E700-5176-E8641391C1BC}"/>
              </a:ext>
            </a:extLst>
          </p:cNvPr>
          <p:cNvSpPr>
            <a:spLocks noGrp="1"/>
          </p:cNvSpPr>
          <p:nvPr>
            <p:ph type="sldNum" sz="quarter" idx="12"/>
          </p:nvPr>
        </p:nvSpPr>
        <p:spPr/>
        <p:txBody>
          <a:bodyPr/>
          <a:lstStyle/>
          <a:p>
            <a:fld id="{A425A60F-01F6-4A6D-98F7-93FA40BB0085}" type="slidenum">
              <a:rPr lang="et-EE" smtClean="0"/>
              <a:t>‹#›</a:t>
            </a:fld>
            <a:endParaRPr lang="et-EE"/>
          </a:p>
        </p:txBody>
      </p:sp>
    </p:spTree>
    <p:extLst>
      <p:ext uri="{BB962C8B-B14F-4D97-AF65-F5344CB8AC3E}">
        <p14:creationId xmlns:p14="http://schemas.microsoft.com/office/powerpoint/2010/main" val="25180197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ühi">
    <p:spTree>
      <p:nvGrpSpPr>
        <p:cNvPr id="1" name=""/>
        <p:cNvGrpSpPr/>
        <p:nvPr/>
      </p:nvGrpSpPr>
      <p:grpSpPr>
        <a:xfrm>
          <a:off x="0" y="0"/>
          <a:ext cx="0" cy="0"/>
          <a:chOff x="0" y="0"/>
          <a:chExt cx="0" cy="0"/>
        </a:xfrm>
      </p:grpSpPr>
      <p:sp>
        <p:nvSpPr>
          <p:cNvPr id="2" name="Kuupäeva kohatäide 1">
            <a:extLst>
              <a:ext uri="{FF2B5EF4-FFF2-40B4-BE49-F238E27FC236}">
                <a16:creationId xmlns:a16="http://schemas.microsoft.com/office/drawing/2014/main" id="{77D9BFD1-A57A-A691-2DEF-9C0E0A7FC96E}"/>
              </a:ext>
            </a:extLst>
          </p:cNvPr>
          <p:cNvSpPr>
            <a:spLocks noGrp="1"/>
          </p:cNvSpPr>
          <p:nvPr>
            <p:ph type="dt" sz="half" idx="10"/>
          </p:nvPr>
        </p:nvSpPr>
        <p:spPr/>
        <p:txBody>
          <a:bodyPr/>
          <a:lstStyle/>
          <a:p>
            <a:fld id="{AE7DB991-9EB5-4031-B305-0F29D5125134}" type="datetime1">
              <a:rPr lang="et-EE" smtClean="0"/>
              <a:t>21.08.2023</a:t>
            </a:fld>
            <a:endParaRPr lang="et-EE"/>
          </a:p>
        </p:txBody>
      </p:sp>
      <p:sp>
        <p:nvSpPr>
          <p:cNvPr id="3" name="Jaluse kohatäide 2">
            <a:extLst>
              <a:ext uri="{FF2B5EF4-FFF2-40B4-BE49-F238E27FC236}">
                <a16:creationId xmlns:a16="http://schemas.microsoft.com/office/drawing/2014/main" id="{FB78C5E4-3CD0-4335-9D8C-408AACD5D996}"/>
              </a:ext>
            </a:extLst>
          </p:cNvPr>
          <p:cNvSpPr>
            <a:spLocks noGrp="1"/>
          </p:cNvSpPr>
          <p:nvPr>
            <p:ph type="ftr" sz="quarter" idx="11"/>
          </p:nvPr>
        </p:nvSpPr>
        <p:spPr/>
        <p:txBody>
          <a:bodyPr/>
          <a:lstStyle/>
          <a:p>
            <a:endParaRPr lang="et-EE"/>
          </a:p>
        </p:txBody>
      </p:sp>
      <p:sp>
        <p:nvSpPr>
          <p:cNvPr id="4" name="Slaidinumbri kohatäide 3">
            <a:extLst>
              <a:ext uri="{FF2B5EF4-FFF2-40B4-BE49-F238E27FC236}">
                <a16:creationId xmlns:a16="http://schemas.microsoft.com/office/drawing/2014/main" id="{FF33B7F2-0311-F42D-FB64-F64CC60320F3}"/>
              </a:ext>
            </a:extLst>
          </p:cNvPr>
          <p:cNvSpPr>
            <a:spLocks noGrp="1"/>
          </p:cNvSpPr>
          <p:nvPr>
            <p:ph type="sldNum" sz="quarter" idx="12"/>
          </p:nvPr>
        </p:nvSpPr>
        <p:spPr/>
        <p:txBody>
          <a:bodyPr/>
          <a:lstStyle/>
          <a:p>
            <a:fld id="{A425A60F-01F6-4A6D-98F7-93FA40BB0085}" type="slidenum">
              <a:rPr lang="et-EE" smtClean="0"/>
              <a:t>‹#›</a:t>
            </a:fld>
            <a:endParaRPr lang="et-EE"/>
          </a:p>
        </p:txBody>
      </p:sp>
    </p:spTree>
    <p:extLst>
      <p:ext uri="{BB962C8B-B14F-4D97-AF65-F5344CB8AC3E}">
        <p14:creationId xmlns:p14="http://schemas.microsoft.com/office/powerpoint/2010/main" val="31844946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Pealdisega sisu">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DDE7EB41-7B99-0993-A09A-71479F22C6A4}"/>
              </a:ext>
            </a:extLst>
          </p:cNvPr>
          <p:cNvSpPr>
            <a:spLocks noGrp="1"/>
          </p:cNvSpPr>
          <p:nvPr>
            <p:ph type="title"/>
          </p:nvPr>
        </p:nvSpPr>
        <p:spPr>
          <a:xfrm>
            <a:off x="839788" y="457200"/>
            <a:ext cx="3932237" cy="1600200"/>
          </a:xfrm>
        </p:spPr>
        <p:txBody>
          <a:bodyPr anchor="b"/>
          <a:lstStyle>
            <a:lvl1pPr>
              <a:defRPr sz="3200"/>
            </a:lvl1pPr>
          </a:lstStyle>
          <a:p>
            <a:r>
              <a:rPr lang="et-EE"/>
              <a:t>Klõpsake juhteksemplari pealkirja laadi redigeerimiseks</a:t>
            </a:r>
          </a:p>
        </p:txBody>
      </p:sp>
      <p:sp>
        <p:nvSpPr>
          <p:cNvPr id="3" name="Sisu kohatäide 2">
            <a:extLst>
              <a:ext uri="{FF2B5EF4-FFF2-40B4-BE49-F238E27FC236}">
                <a16:creationId xmlns:a16="http://schemas.microsoft.com/office/drawing/2014/main" id="{6F8DD573-F2FF-A93B-4115-BF8D9795AC5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t-EE"/>
              <a:t>Klõpsake juhteksemplari tekstilaadide redigeerimiseks</a:t>
            </a:r>
          </a:p>
          <a:p>
            <a:pPr lvl="1"/>
            <a:r>
              <a:rPr lang="et-EE"/>
              <a:t>Teine tase</a:t>
            </a:r>
          </a:p>
          <a:p>
            <a:pPr lvl="2"/>
            <a:r>
              <a:rPr lang="et-EE"/>
              <a:t>Kolmas tase</a:t>
            </a:r>
          </a:p>
          <a:p>
            <a:pPr lvl="3"/>
            <a:r>
              <a:rPr lang="et-EE"/>
              <a:t>Neljas tase</a:t>
            </a:r>
          </a:p>
          <a:p>
            <a:pPr lvl="4"/>
            <a:r>
              <a:rPr lang="et-EE"/>
              <a:t>Viies tase</a:t>
            </a:r>
          </a:p>
        </p:txBody>
      </p:sp>
      <p:sp>
        <p:nvSpPr>
          <p:cNvPr id="4" name="Teksti kohatäide 3">
            <a:extLst>
              <a:ext uri="{FF2B5EF4-FFF2-40B4-BE49-F238E27FC236}">
                <a16:creationId xmlns:a16="http://schemas.microsoft.com/office/drawing/2014/main" id="{A78D6AEF-4CE5-F3B9-5246-B60E3EDE2E0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t-EE"/>
              <a:t>Klõpsake juhteksemplari tekstilaadide redigeerimiseks</a:t>
            </a:r>
          </a:p>
        </p:txBody>
      </p:sp>
      <p:sp>
        <p:nvSpPr>
          <p:cNvPr id="5" name="Kuupäeva kohatäide 4">
            <a:extLst>
              <a:ext uri="{FF2B5EF4-FFF2-40B4-BE49-F238E27FC236}">
                <a16:creationId xmlns:a16="http://schemas.microsoft.com/office/drawing/2014/main" id="{E6CAC44A-DAFD-E349-27AC-46174763EF74}"/>
              </a:ext>
            </a:extLst>
          </p:cNvPr>
          <p:cNvSpPr>
            <a:spLocks noGrp="1"/>
          </p:cNvSpPr>
          <p:nvPr>
            <p:ph type="dt" sz="half" idx="10"/>
          </p:nvPr>
        </p:nvSpPr>
        <p:spPr/>
        <p:txBody>
          <a:bodyPr/>
          <a:lstStyle/>
          <a:p>
            <a:fld id="{B34A495F-3FD8-4044-8F79-E3ACF8ECE217}" type="datetime1">
              <a:rPr lang="et-EE" smtClean="0"/>
              <a:t>21.08.2023</a:t>
            </a:fld>
            <a:endParaRPr lang="et-EE"/>
          </a:p>
        </p:txBody>
      </p:sp>
      <p:sp>
        <p:nvSpPr>
          <p:cNvPr id="6" name="Jaluse kohatäide 5">
            <a:extLst>
              <a:ext uri="{FF2B5EF4-FFF2-40B4-BE49-F238E27FC236}">
                <a16:creationId xmlns:a16="http://schemas.microsoft.com/office/drawing/2014/main" id="{4712E3C6-FF43-D578-3248-45F6C6B2DB79}"/>
              </a:ext>
            </a:extLst>
          </p:cNvPr>
          <p:cNvSpPr>
            <a:spLocks noGrp="1"/>
          </p:cNvSpPr>
          <p:nvPr>
            <p:ph type="ftr" sz="quarter" idx="11"/>
          </p:nvPr>
        </p:nvSpPr>
        <p:spPr/>
        <p:txBody>
          <a:bodyPr/>
          <a:lstStyle/>
          <a:p>
            <a:endParaRPr lang="et-EE"/>
          </a:p>
        </p:txBody>
      </p:sp>
      <p:sp>
        <p:nvSpPr>
          <p:cNvPr id="7" name="Slaidinumbri kohatäide 6">
            <a:extLst>
              <a:ext uri="{FF2B5EF4-FFF2-40B4-BE49-F238E27FC236}">
                <a16:creationId xmlns:a16="http://schemas.microsoft.com/office/drawing/2014/main" id="{8EFD0EB4-DE8E-C8B3-35B5-49537BB0744F}"/>
              </a:ext>
            </a:extLst>
          </p:cNvPr>
          <p:cNvSpPr>
            <a:spLocks noGrp="1"/>
          </p:cNvSpPr>
          <p:nvPr>
            <p:ph type="sldNum" sz="quarter" idx="12"/>
          </p:nvPr>
        </p:nvSpPr>
        <p:spPr/>
        <p:txBody>
          <a:bodyPr/>
          <a:lstStyle/>
          <a:p>
            <a:fld id="{A425A60F-01F6-4A6D-98F7-93FA40BB0085}" type="slidenum">
              <a:rPr lang="et-EE" smtClean="0"/>
              <a:t>‹#›</a:t>
            </a:fld>
            <a:endParaRPr lang="et-EE"/>
          </a:p>
        </p:txBody>
      </p:sp>
    </p:spTree>
    <p:extLst>
      <p:ext uri="{BB962C8B-B14F-4D97-AF65-F5344CB8AC3E}">
        <p14:creationId xmlns:p14="http://schemas.microsoft.com/office/powerpoint/2010/main" val="7158861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ldiallkirjaga pilt">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09D05FB9-B37E-8B6B-DEA0-715E89A72F80}"/>
              </a:ext>
            </a:extLst>
          </p:cNvPr>
          <p:cNvSpPr>
            <a:spLocks noGrp="1"/>
          </p:cNvSpPr>
          <p:nvPr>
            <p:ph type="title"/>
          </p:nvPr>
        </p:nvSpPr>
        <p:spPr>
          <a:xfrm>
            <a:off x="839788" y="457200"/>
            <a:ext cx="3932237" cy="1600200"/>
          </a:xfrm>
        </p:spPr>
        <p:txBody>
          <a:bodyPr anchor="b"/>
          <a:lstStyle>
            <a:lvl1pPr>
              <a:defRPr sz="3200"/>
            </a:lvl1pPr>
          </a:lstStyle>
          <a:p>
            <a:r>
              <a:rPr lang="et-EE"/>
              <a:t>Klõpsake juhteksemplari pealkirja laadi redigeerimiseks</a:t>
            </a:r>
          </a:p>
        </p:txBody>
      </p:sp>
      <p:sp>
        <p:nvSpPr>
          <p:cNvPr id="3" name="Pildi kohatäide 2">
            <a:extLst>
              <a:ext uri="{FF2B5EF4-FFF2-40B4-BE49-F238E27FC236}">
                <a16:creationId xmlns:a16="http://schemas.microsoft.com/office/drawing/2014/main" id="{25B747E7-01A2-DF4B-FD1F-DC50624B027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t-EE"/>
          </a:p>
        </p:txBody>
      </p:sp>
      <p:sp>
        <p:nvSpPr>
          <p:cNvPr id="4" name="Teksti kohatäide 3">
            <a:extLst>
              <a:ext uri="{FF2B5EF4-FFF2-40B4-BE49-F238E27FC236}">
                <a16:creationId xmlns:a16="http://schemas.microsoft.com/office/drawing/2014/main" id="{87E68167-27DE-EC18-C8C1-5CB5613857C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t-EE"/>
              <a:t>Klõpsake juhteksemplari tekstilaadide redigeerimiseks</a:t>
            </a:r>
          </a:p>
        </p:txBody>
      </p:sp>
      <p:sp>
        <p:nvSpPr>
          <p:cNvPr id="5" name="Kuupäeva kohatäide 4">
            <a:extLst>
              <a:ext uri="{FF2B5EF4-FFF2-40B4-BE49-F238E27FC236}">
                <a16:creationId xmlns:a16="http://schemas.microsoft.com/office/drawing/2014/main" id="{CFC6DFF4-4213-08E6-24F6-161D10E8DAF4}"/>
              </a:ext>
            </a:extLst>
          </p:cNvPr>
          <p:cNvSpPr>
            <a:spLocks noGrp="1"/>
          </p:cNvSpPr>
          <p:nvPr>
            <p:ph type="dt" sz="half" idx="10"/>
          </p:nvPr>
        </p:nvSpPr>
        <p:spPr/>
        <p:txBody>
          <a:bodyPr/>
          <a:lstStyle/>
          <a:p>
            <a:fld id="{072F0AFF-0016-4134-902B-C0352E36406C}" type="datetime1">
              <a:rPr lang="et-EE" smtClean="0"/>
              <a:t>21.08.2023</a:t>
            </a:fld>
            <a:endParaRPr lang="et-EE"/>
          </a:p>
        </p:txBody>
      </p:sp>
      <p:sp>
        <p:nvSpPr>
          <p:cNvPr id="6" name="Jaluse kohatäide 5">
            <a:extLst>
              <a:ext uri="{FF2B5EF4-FFF2-40B4-BE49-F238E27FC236}">
                <a16:creationId xmlns:a16="http://schemas.microsoft.com/office/drawing/2014/main" id="{470E72EE-38C9-0978-5F6F-674645387E58}"/>
              </a:ext>
            </a:extLst>
          </p:cNvPr>
          <p:cNvSpPr>
            <a:spLocks noGrp="1"/>
          </p:cNvSpPr>
          <p:nvPr>
            <p:ph type="ftr" sz="quarter" idx="11"/>
          </p:nvPr>
        </p:nvSpPr>
        <p:spPr/>
        <p:txBody>
          <a:bodyPr/>
          <a:lstStyle/>
          <a:p>
            <a:endParaRPr lang="et-EE"/>
          </a:p>
        </p:txBody>
      </p:sp>
      <p:sp>
        <p:nvSpPr>
          <p:cNvPr id="7" name="Slaidinumbri kohatäide 6">
            <a:extLst>
              <a:ext uri="{FF2B5EF4-FFF2-40B4-BE49-F238E27FC236}">
                <a16:creationId xmlns:a16="http://schemas.microsoft.com/office/drawing/2014/main" id="{DD70CE14-83D4-DCA5-3C10-864A1E7D51CD}"/>
              </a:ext>
            </a:extLst>
          </p:cNvPr>
          <p:cNvSpPr>
            <a:spLocks noGrp="1"/>
          </p:cNvSpPr>
          <p:nvPr>
            <p:ph type="sldNum" sz="quarter" idx="12"/>
          </p:nvPr>
        </p:nvSpPr>
        <p:spPr/>
        <p:txBody>
          <a:bodyPr/>
          <a:lstStyle/>
          <a:p>
            <a:fld id="{A425A60F-01F6-4A6D-98F7-93FA40BB0085}" type="slidenum">
              <a:rPr lang="et-EE" smtClean="0"/>
              <a:t>‹#›</a:t>
            </a:fld>
            <a:endParaRPr lang="et-EE"/>
          </a:p>
        </p:txBody>
      </p:sp>
    </p:spTree>
    <p:extLst>
      <p:ext uri="{BB962C8B-B14F-4D97-AF65-F5344CB8AC3E}">
        <p14:creationId xmlns:p14="http://schemas.microsoft.com/office/powerpoint/2010/main" val="12582672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ealkirja kohatäide 1">
            <a:extLst>
              <a:ext uri="{FF2B5EF4-FFF2-40B4-BE49-F238E27FC236}">
                <a16:creationId xmlns:a16="http://schemas.microsoft.com/office/drawing/2014/main" id="{B5A931EC-4856-9B57-2FD8-F7ACAD378A2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t-EE"/>
              <a:t>Klõpsake juhteksemplari pealkirja laadi redigeerimiseks</a:t>
            </a:r>
          </a:p>
        </p:txBody>
      </p:sp>
      <p:sp>
        <p:nvSpPr>
          <p:cNvPr id="3" name="Teksti kohatäide 2">
            <a:extLst>
              <a:ext uri="{FF2B5EF4-FFF2-40B4-BE49-F238E27FC236}">
                <a16:creationId xmlns:a16="http://schemas.microsoft.com/office/drawing/2014/main" id="{0CC88E74-5562-8F51-B28F-1FCF91D63A9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t-EE"/>
              <a:t>Klõpsake juhteksemplari tekstilaadide redigeerimiseks</a:t>
            </a:r>
          </a:p>
          <a:p>
            <a:pPr lvl="1"/>
            <a:r>
              <a:rPr lang="et-EE"/>
              <a:t>Teine tase</a:t>
            </a:r>
          </a:p>
          <a:p>
            <a:pPr lvl="2"/>
            <a:r>
              <a:rPr lang="et-EE"/>
              <a:t>Kolmas tase</a:t>
            </a:r>
          </a:p>
          <a:p>
            <a:pPr lvl="3"/>
            <a:r>
              <a:rPr lang="et-EE"/>
              <a:t>Neljas tase</a:t>
            </a:r>
          </a:p>
          <a:p>
            <a:pPr lvl="4"/>
            <a:r>
              <a:rPr lang="et-EE"/>
              <a:t>Viies tase</a:t>
            </a:r>
          </a:p>
        </p:txBody>
      </p:sp>
      <p:sp>
        <p:nvSpPr>
          <p:cNvPr id="4" name="Kuupäeva kohatäide 3">
            <a:extLst>
              <a:ext uri="{FF2B5EF4-FFF2-40B4-BE49-F238E27FC236}">
                <a16:creationId xmlns:a16="http://schemas.microsoft.com/office/drawing/2014/main" id="{7D92EDD1-47AC-7100-B9AA-34889D9E1E0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F9533F-1FCB-4588-A22C-293B77DDE5B2}" type="datetime1">
              <a:rPr lang="et-EE" smtClean="0"/>
              <a:t>21.08.2023</a:t>
            </a:fld>
            <a:endParaRPr lang="et-EE"/>
          </a:p>
        </p:txBody>
      </p:sp>
      <p:sp>
        <p:nvSpPr>
          <p:cNvPr id="5" name="Jaluse kohatäide 4">
            <a:extLst>
              <a:ext uri="{FF2B5EF4-FFF2-40B4-BE49-F238E27FC236}">
                <a16:creationId xmlns:a16="http://schemas.microsoft.com/office/drawing/2014/main" id="{02F17B15-3C8F-DEF5-9758-739FABA1A4B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t-EE"/>
          </a:p>
        </p:txBody>
      </p:sp>
      <p:sp>
        <p:nvSpPr>
          <p:cNvPr id="6" name="Slaidinumbri kohatäide 5">
            <a:extLst>
              <a:ext uri="{FF2B5EF4-FFF2-40B4-BE49-F238E27FC236}">
                <a16:creationId xmlns:a16="http://schemas.microsoft.com/office/drawing/2014/main" id="{F890D521-D21F-474B-40E5-CC92C78367F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425A60F-01F6-4A6D-98F7-93FA40BB0085}" type="slidenum">
              <a:rPr lang="et-EE" smtClean="0"/>
              <a:t>‹#›</a:t>
            </a:fld>
            <a:endParaRPr lang="et-EE"/>
          </a:p>
        </p:txBody>
      </p:sp>
    </p:spTree>
    <p:extLst>
      <p:ext uri="{BB962C8B-B14F-4D97-AF65-F5344CB8AC3E}">
        <p14:creationId xmlns:p14="http://schemas.microsoft.com/office/powerpoint/2010/main" val="20005521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t-E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ec.europa.eu/forematis/frm_map_adv_search.xhtml"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EUR-Lex%20-%2052023PC0415%20-%20EN%20-%20EUR-Lex%20(europa.eu)"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hyperlink" Target="https://eur-lex.europa.eu/legal-content/ET/TXT/PDF/?uri=CELEX:32016R2031&amp;qid=1692261140083"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hyperlink" Target="https://eur-lex.europa.eu/legal-content/ET/TXT/PDF/?uri=CELEX:32017R0625&amp;qid=1691587271367"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hyperlink" Target="https://eur-lex.europa.eu/legal-content/ET/TXT/PDF/?uri=CELEX:32017R0625&amp;qid=1691587271367"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hyperlink" Target="https://food.ec.europa.eu/system/files/2023-07/prm_leg_future_reg_frm_annex.pdf"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Sisu kohatäide 4" descr="Pilt, millel on kujutatud kuvatõmmis, vesi, sinine, disain">
            <a:extLst>
              <a:ext uri="{FF2B5EF4-FFF2-40B4-BE49-F238E27FC236}">
                <a16:creationId xmlns:a16="http://schemas.microsoft.com/office/drawing/2014/main" id="{7FC928BD-F3CE-F1CB-7F8C-891B4C59CD4F}"/>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2" name="Pealkiri 1">
            <a:extLst>
              <a:ext uri="{FF2B5EF4-FFF2-40B4-BE49-F238E27FC236}">
                <a16:creationId xmlns:a16="http://schemas.microsoft.com/office/drawing/2014/main" id="{27665695-E22E-3E30-73E4-C9817629C268}"/>
              </a:ext>
            </a:extLst>
          </p:cNvPr>
          <p:cNvSpPr>
            <a:spLocks noGrp="1"/>
          </p:cNvSpPr>
          <p:nvPr>
            <p:ph type="title"/>
          </p:nvPr>
        </p:nvSpPr>
        <p:spPr>
          <a:xfrm>
            <a:off x="838200" y="3429000"/>
            <a:ext cx="10515600" cy="662781"/>
          </a:xfrm>
        </p:spPr>
        <p:txBody>
          <a:bodyPr>
            <a:normAutofit fontScale="90000"/>
          </a:bodyPr>
          <a:lstStyle/>
          <a:p>
            <a:pPr algn="r"/>
            <a:r>
              <a:rPr lang="et-EE" sz="5300" b="1" dirty="0">
                <a:solidFill>
                  <a:schemeClr val="bg1"/>
                </a:solidFill>
                <a:latin typeface="Roboto Condensed Light" panose="02000000000000000000" pitchFamily="2" charset="0"/>
                <a:ea typeface="Roboto Condensed Light" panose="02000000000000000000" pitchFamily="2" charset="0"/>
                <a:cs typeface="Roboto Condensed Light" panose="02000000000000000000" pitchFamily="2" charset="0"/>
              </a:rPr>
              <a:t>Euroopa Komisjoni algatuse  kultiveerimismaterjali määruse tutvustamine</a:t>
            </a:r>
            <a:br>
              <a:rPr lang="et-EE" sz="4900" b="1" dirty="0">
                <a:solidFill>
                  <a:schemeClr val="bg1"/>
                </a:solidFill>
                <a:latin typeface="Roboto Condensed Light" panose="02000000000000000000" pitchFamily="2" charset="0"/>
                <a:ea typeface="Roboto Condensed Light" panose="02000000000000000000" pitchFamily="2" charset="0"/>
                <a:cs typeface="Roboto Condensed Light" panose="02000000000000000000" pitchFamily="2" charset="0"/>
              </a:rPr>
            </a:br>
            <a:br>
              <a:rPr lang="et-EE" sz="4900" b="1" dirty="0">
                <a:solidFill>
                  <a:schemeClr val="bg1"/>
                </a:solidFill>
                <a:latin typeface="Roboto Condensed Light" panose="02000000000000000000" pitchFamily="2" charset="0"/>
                <a:ea typeface="Roboto Condensed Light" panose="02000000000000000000" pitchFamily="2" charset="0"/>
                <a:cs typeface="Roboto Condensed Light" panose="02000000000000000000" pitchFamily="2" charset="0"/>
              </a:rPr>
            </a:br>
            <a:br>
              <a:rPr lang="et-EE" sz="4900" b="1" dirty="0">
                <a:solidFill>
                  <a:schemeClr val="bg1"/>
                </a:solidFill>
                <a:latin typeface="Roboto Condensed Light" panose="02000000000000000000" pitchFamily="2" charset="0"/>
                <a:ea typeface="Roboto Condensed Light" panose="02000000000000000000" pitchFamily="2" charset="0"/>
                <a:cs typeface="Roboto Condensed Light" panose="02000000000000000000" pitchFamily="2" charset="0"/>
              </a:rPr>
            </a:br>
            <a:br>
              <a:rPr lang="et-EE" sz="4900" b="1" dirty="0">
                <a:solidFill>
                  <a:schemeClr val="bg1"/>
                </a:solidFill>
                <a:latin typeface="Roboto Condensed Light" panose="02000000000000000000" pitchFamily="2" charset="0"/>
                <a:ea typeface="Roboto Condensed Light" panose="02000000000000000000" pitchFamily="2" charset="0"/>
                <a:cs typeface="Roboto Condensed Light" panose="02000000000000000000" pitchFamily="2" charset="0"/>
              </a:rPr>
            </a:br>
            <a:br>
              <a:rPr lang="et-EE" sz="4900" b="1" dirty="0">
                <a:solidFill>
                  <a:schemeClr val="bg1"/>
                </a:solidFill>
                <a:latin typeface="Roboto Condensed Light" panose="02000000000000000000" pitchFamily="2" charset="0"/>
                <a:ea typeface="Roboto Condensed Light" panose="02000000000000000000" pitchFamily="2" charset="0"/>
                <a:cs typeface="Roboto Condensed Light" panose="02000000000000000000" pitchFamily="2" charset="0"/>
              </a:rPr>
            </a:br>
            <a:r>
              <a:rPr lang="et-EE" sz="2700" b="1" dirty="0">
                <a:solidFill>
                  <a:schemeClr val="bg1"/>
                </a:solidFill>
                <a:latin typeface="Roboto Condensed Light" panose="02000000000000000000" pitchFamily="2" charset="0"/>
                <a:ea typeface="Roboto Condensed Light" panose="02000000000000000000" pitchFamily="2" charset="0"/>
                <a:cs typeface="Roboto Condensed Light" panose="02000000000000000000" pitchFamily="2" charset="0"/>
              </a:rPr>
              <a:t>Maret Parv </a:t>
            </a:r>
            <a:br>
              <a:rPr lang="et-EE" sz="2700" b="1" dirty="0">
                <a:solidFill>
                  <a:schemeClr val="bg1"/>
                </a:solidFill>
                <a:latin typeface="Roboto Condensed Light" panose="02000000000000000000" pitchFamily="2" charset="0"/>
                <a:ea typeface="Roboto Condensed Light" panose="02000000000000000000" pitchFamily="2" charset="0"/>
                <a:cs typeface="Roboto Condensed Light" panose="02000000000000000000" pitchFamily="2" charset="0"/>
              </a:rPr>
            </a:br>
            <a:r>
              <a:rPr lang="et-EE" sz="2700" b="1" dirty="0">
                <a:solidFill>
                  <a:schemeClr val="bg1"/>
                </a:solidFill>
                <a:latin typeface="Roboto Condensed Light" panose="02000000000000000000" pitchFamily="2" charset="0"/>
                <a:ea typeface="Roboto Condensed Light" panose="02000000000000000000" pitchFamily="2" charset="0"/>
                <a:cs typeface="Roboto Condensed Light" panose="02000000000000000000" pitchFamily="2" charset="0"/>
              </a:rPr>
              <a:t>Metsaosakonna nõunik</a:t>
            </a:r>
            <a:br>
              <a:rPr lang="et-EE" sz="2700" b="1" dirty="0">
                <a:solidFill>
                  <a:schemeClr val="bg1"/>
                </a:solidFill>
                <a:latin typeface="Roboto Condensed Light" panose="02000000000000000000" pitchFamily="2" charset="0"/>
                <a:ea typeface="Roboto Condensed Light" panose="02000000000000000000" pitchFamily="2" charset="0"/>
                <a:cs typeface="Roboto Condensed Light" panose="02000000000000000000" pitchFamily="2" charset="0"/>
              </a:rPr>
            </a:br>
            <a:r>
              <a:rPr lang="et-EE" sz="2700" b="1" dirty="0">
                <a:solidFill>
                  <a:schemeClr val="bg1"/>
                </a:solidFill>
                <a:latin typeface="Roboto Condensed Light" panose="02000000000000000000" pitchFamily="2" charset="0"/>
                <a:ea typeface="Roboto Condensed Light" panose="02000000000000000000" pitchFamily="2" charset="0"/>
                <a:cs typeface="Roboto Condensed Light" panose="02000000000000000000" pitchFamily="2" charset="0"/>
              </a:rPr>
              <a:t>maret.parv@kliimaministeerium.ee</a:t>
            </a:r>
            <a:br>
              <a:rPr lang="et-EE" b="1" dirty="0">
                <a:solidFill>
                  <a:schemeClr val="bg1"/>
                </a:solidFill>
                <a:latin typeface="Roboto Condensed Light" panose="02000000000000000000" pitchFamily="2" charset="0"/>
                <a:ea typeface="Roboto Condensed Light" panose="02000000000000000000" pitchFamily="2" charset="0"/>
                <a:cs typeface="Roboto Condensed Light" panose="02000000000000000000" pitchFamily="2" charset="0"/>
              </a:rPr>
            </a:br>
            <a:endParaRPr lang="et-EE" sz="2700" dirty="0">
              <a:solidFill>
                <a:schemeClr val="bg1"/>
              </a:solidFill>
              <a:latin typeface="Arial" panose="020B0604020202020204" pitchFamily="34" charset="0"/>
              <a:ea typeface="Roboto Condensed Light" panose="02000000000000000000" pitchFamily="2" charset="0"/>
              <a:cs typeface="Arial" panose="020B0604020202020204" pitchFamily="34" charset="0"/>
            </a:endParaRPr>
          </a:p>
        </p:txBody>
      </p:sp>
      <p:sp>
        <p:nvSpPr>
          <p:cNvPr id="3" name="Slaidinumbri kohatäide 2">
            <a:extLst>
              <a:ext uri="{FF2B5EF4-FFF2-40B4-BE49-F238E27FC236}">
                <a16:creationId xmlns:a16="http://schemas.microsoft.com/office/drawing/2014/main" id="{5EA9101C-B873-E504-4F7A-90F1E40A82E7}"/>
              </a:ext>
            </a:extLst>
          </p:cNvPr>
          <p:cNvSpPr>
            <a:spLocks noGrp="1"/>
          </p:cNvSpPr>
          <p:nvPr>
            <p:ph type="sldNum" sz="quarter" idx="12"/>
          </p:nvPr>
        </p:nvSpPr>
        <p:spPr/>
        <p:txBody>
          <a:bodyPr/>
          <a:lstStyle/>
          <a:p>
            <a:fld id="{A425A60F-01F6-4A6D-98F7-93FA40BB0085}" type="slidenum">
              <a:rPr lang="et-EE" smtClean="0"/>
              <a:t>1</a:t>
            </a:fld>
            <a:endParaRPr lang="et-EE"/>
          </a:p>
        </p:txBody>
      </p:sp>
    </p:spTree>
    <p:extLst>
      <p:ext uri="{BB962C8B-B14F-4D97-AF65-F5344CB8AC3E}">
        <p14:creationId xmlns:p14="http://schemas.microsoft.com/office/powerpoint/2010/main" val="8596702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Sisu kohatäide 4" descr="Pilt, millel on kujutatud kuvatõmmis, vesi, sinine, disain">
            <a:extLst>
              <a:ext uri="{FF2B5EF4-FFF2-40B4-BE49-F238E27FC236}">
                <a16:creationId xmlns:a16="http://schemas.microsoft.com/office/drawing/2014/main" id="{7FC928BD-F3CE-F1CB-7F8C-891B4C59CD4F}"/>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44013"/>
            <a:ext cx="12192000" cy="6858000"/>
          </a:xfrm>
        </p:spPr>
      </p:pic>
      <p:sp>
        <p:nvSpPr>
          <p:cNvPr id="2" name="Pealkiri 1">
            <a:extLst>
              <a:ext uri="{FF2B5EF4-FFF2-40B4-BE49-F238E27FC236}">
                <a16:creationId xmlns:a16="http://schemas.microsoft.com/office/drawing/2014/main" id="{27665695-E22E-3E30-73E4-C9817629C268}"/>
              </a:ext>
            </a:extLst>
          </p:cNvPr>
          <p:cNvSpPr>
            <a:spLocks noGrp="1"/>
          </p:cNvSpPr>
          <p:nvPr>
            <p:ph type="title"/>
          </p:nvPr>
        </p:nvSpPr>
        <p:spPr>
          <a:xfrm>
            <a:off x="888107" y="774675"/>
            <a:ext cx="10415783" cy="572494"/>
          </a:xfrm>
        </p:spPr>
        <p:txBody>
          <a:bodyPr>
            <a:normAutofit/>
          </a:bodyPr>
          <a:lstStyle/>
          <a:p>
            <a:pPr algn="just">
              <a:lnSpc>
                <a:spcPct val="107000"/>
              </a:lnSpc>
              <a:spcAft>
                <a:spcPts val="800"/>
              </a:spcAft>
            </a:pPr>
            <a:r>
              <a:rPr lang="fi-FI" sz="2400" b="1" kern="100" dirty="0">
                <a:effectLst/>
                <a:latin typeface="Arial" panose="020B0604020202020204" pitchFamily="34" charset="0"/>
                <a:ea typeface="Times New Roman" panose="02020603050405020304" pitchFamily="18" charset="0"/>
                <a:cs typeface="Times New Roman" panose="02020603050405020304" pitchFamily="18" charset="0"/>
              </a:rPr>
              <a:t>II PEATÜKK:  </a:t>
            </a:r>
            <a:r>
              <a:rPr lang="fi-FI" sz="2400" b="1" kern="100" dirty="0" err="1">
                <a:effectLst/>
                <a:latin typeface="Arial" panose="020B0604020202020204" pitchFamily="34" charset="0"/>
                <a:ea typeface="Times New Roman" panose="02020603050405020304" pitchFamily="18" charset="0"/>
                <a:cs typeface="Times New Roman" panose="02020603050405020304" pitchFamily="18" charset="0"/>
              </a:rPr>
              <a:t>Algmaterjal</a:t>
            </a:r>
            <a:r>
              <a:rPr lang="fi-FI" sz="2400" b="1" kern="100" dirty="0">
                <a:effectLst/>
                <a:latin typeface="Arial" panose="020B0604020202020204" pitchFamily="34" charset="0"/>
                <a:ea typeface="Times New Roman" panose="02020603050405020304" pitchFamily="18" charset="0"/>
                <a:cs typeface="Times New Roman" panose="02020603050405020304" pitchFamily="18" charset="0"/>
              </a:rPr>
              <a:t> ja </a:t>
            </a:r>
            <a:r>
              <a:rPr lang="fi-FI" sz="2400" b="1" kern="100" dirty="0" err="1">
                <a:effectLst/>
                <a:latin typeface="Arial" panose="020B0604020202020204" pitchFamily="34" charset="0"/>
                <a:ea typeface="Times New Roman" panose="02020603050405020304" pitchFamily="18" charset="0"/>
                <a:cs typeface="Times New Roman" panose="02020603050405020304" pitchFamily="18" charset="0"/>
              </a:rPr>
              <a:t>sellest</a:t>
            </a:r>
            <a:r>
              <a:rPr lang="fi-FI" sz="2400" b="1" kern="100" dirty="0">
                <a:effectLst/>
                <a:latin typeface="Arial" panose="020B0604020202020204" pitchFamily="34" charset="0"/>
                <a:ea typeface="Times New Roman" panose="02020603050405020304" pitchFamily="18" charset="0"/>
                <a:cs typeface="Times New Roman" panose="02020603050405020304" pitchFamily="18" charset="0"/>
              </a:rPr>
              <a:t> </a:t>
            </a:r>
            <a:r>
              <a:rPr lang="et-EE" sz="2400" b="1" kern="100" dirty="0">
                <a:effectLst/>
                <a:latin typeface="Arial" panose="020B0604020202020204" pitchFamily="34" charset="0"/>
                <a:ea typeface="Times New Roman" panose="02020603050405020304" pitchFamily="18" charset="0"/>
                <a:cs typeface="Times New Roman" panose="02020603050405020304" pitchFamily="18" charset="0"/>
              </a:rPr>
              <a:t>toodetud</a:t>
            </a:r>
            <a:r>
              <a:rPr lang="fi-FI" sz="2400" b="1" kern="100" dirty="0">
                <a:effectLst/>
                <a:latin typeface="Arial" panose="020B0604020202020204" pitchFamily="34" charset="0"/>
                <a:ea typeface="Times New Roman" panose="02020603050405020304" pitchFamily="18" charset="0"/>
                <a:cs typeface="Times New Roman" panose="02020603050405020304" pitchFamily="18" charset="0"/>
              </a:rPr>
              <a:t> </a:t>
            </a:r>
            <a:r>
              <a:rPr lang="fi-FI" sz="2400" b="1" kern="100" dirty="0" err="1">
                <a:effectLst/>
                <a:latin typeface="Arial" panose="020B0604020202020204" pitchFamily="34" charset="0"/>
                <a:ea typeface="Times New Roman" panose="02020603050405020304" pitchFamily="18" charset="0"/>
                <a:cs typeface="Times New Roman" panose="02020603050405020304" pitchFamily="18" charset="0"/>
              </a:rPr>
              <a:t>kultiveerimismaterjal</a:t>
            </a:r>
            <a:r>
              <a:rPr lang="fi-FI" sz="2400" b="1" kern="100" dirty="0">
                <a:effectLst/>
                <a:latin typeface="Arial" panose="020B0604020202020204" pitchFamily="34" charset="0"/>
                <a:ea typeface="Times New Roman" panose="02020603050405020304" pitchFamily="18" charset="0"/>
                <a:cs typeface="Times New Roman" panose="02020603050405020304" pitchFamily="18" charset="0"/>
              </a:rPr>
              <a:t> </a:t>
            </a:r>
            <a:endParaRPr lang="et-EE" sz="2400" b="1" kern="100"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3" name="TextBox 2">
            <a:extLst>
              <a:ext uri="{FF2B5EF4-FFF2-40B4-BE49-F238E27FC236}">
                <a16:creationId xmlns:a16="http://schemas.microsoft.com/office/drawing/2014/main" id="{CDEB5186-BBF7-51C6-9EA4-9D1EE9994137}"/>
              </a:ext>
            </a:extLst>
          </p:cNvPr>
          <p:cNvSpPr txBox="1"/>
          <p:nvPr/>
        </p:nvSpPr>
        <p:spPr>
          <a:xfrm>
            <a:off x="776039" y="1347169"/>
            <a:ext cx="10102559" cy="5466818"/>
          </a:xfrm>
          <a:prstGeom prst="rect">
            <a:avLst/>
          </a:prstGeom>
          <a:noFill/>
        </p:spPr>
        <p:txBody>
          <a:bodyPr wrap="square" rtlCol="0">
            <a:spAutoFit/>
          </a:bodyPr>
          <a:lstStyle/>
          <a:p>
            <a:pPr marL="6350" marR="5715" indent="-6350" algn="just">
              <a:lnSpc>
                <a:spcPct val="107000"/>
              </a:lnSpc>
              <a:spcAft>
                <a:spcPts val="800"/>
              </a:spcAft>
            </a:pPr>
            <a:r>
              <a:rPr lang="et-EE" sz="2000" b="1" dirty="0">
                <a:solidFill>
                  <a:srgbClr val="000000"/>
                </a:solidFill>
                <a:effectLst/>
                <a:latin typeface="Arial" panose="020B0604020202020204" pitchFamily="34" charset="0"/>
                <a:ea typeface="Times New Roman" panose="02020603050405020304" pitchFamily="18" charset="0"/>
              </a:rPr>
              <a:t>Artikkel 4 kultiveerimismaterjali tootmiseks kasutatava algmaterjali heakskiitmine </a:t>
            </a:r>
          </a:p>
          <a:p>
            <a:pPr marL="6350" marR="5715" indent="-6350" algn="just">
              <a:lnSpc>
                <a:spcPct val="107000"/>
              </a:lnSpc>
              <a:spcAft>
                <a:spcPts val="800"/>
              </a:spcAft>
            </a:pPr>
            <a:endParaRPr lang="et-EE" sz="2000" b="1" dirty="0">
              <a:solidFill>
                <a:srgbClr val="000000"/>
              </a:solidFill>
              <a:effectLst/>
              <a:latin typeface="Arial" panose="020B0604020202020204" pitchFamily="34" charset="0"/>
              <a:ea typeface="Times New Roman" panose="02020603050405020304" pitchFamily="18" charset="0"/>
            </a:endParaRPr>
          </a:p>
          <a:p>
            <a:pPr marL="285750" marR="5715" indent="-285750" algn="just">
              <a:lnSpc>
                <a:spcPct val="107000"/>
              </a:lnSpc>
              <a:spcAft>
                <a:spcPts val="800"/>
              </a:spcAft>
              <a:buFont typeface="Arial" panose="020B0604020202020204" pitchFamily="34" charset="0"/>
              <a:buChar char="•"/>
            </a:pPr>
            <a:r>
              <a:rPr lang="et-EE" kern="100" dirty="0">
                <a:latin typeface="Arial" panose="020B0604020202020204" pitchFamily="34" charset="0"/>
                <a:ea typeface="Calibri" panose="020F0502020204030204" pitchFamily="34" charset="0"/>
                <a:cs typeface="Arial" panose="020B0604020202020204" pitchFamily="34" charset="0"/>
              </a:rPr>
              <a:t>Tootmiseks kasutatava algmaterjali </a:t>
            </a:r>
            <a:r>
              <a:rPr lang="et-EE" b="1" kern="100" dirty="0">
                <a:latin typeface="Arial" panose="020B0604020202020204" pitchFamily="34" charset="0"/>
                <a:ea typeface="Calibri" panose="020F0502020204030204" pitchFamily="34" charset="0"/>
                <a:cs typeface="Arial" panose="020B0604020202020204" pitchFamily="34" charset="0"/>
              </a:rPr>
              <a:t>heakskiitmine (va erisused) ja kultiveerimismaterjali sertifitseerimine jääb samaks </a:t>
            </a:r>
            <a:r>
              <a:rPr lang="et-EE" kern="100" dirty="0">
                <a:latin typeface="Arial" panose="020B0604020202020204" pitchFamily="34" charset="0"/>
                <a:ea typeface="Calibri" panose="020F0502020204030204" pitchFamily="34" charset="0"/>
                <a:cs typeface="Arial" panose="020B0604020202020204" pitchFamily="34" charset="0"/>
              </a:rPr>
              <a:t>(toimub lisades II-V toodu kohaselt).</a:t>
            </a:r>
            <a:r>
              <a:rPr lang="et-EE" b="1" kern="100" dirty="0">
                <a:latin typeface="Arial" panose="020B0604020202020204" pitchFamily="34" charset="0"/>
                <a:ea typeface="Calibri" panose="020F0502020204030204" pitchFamily="34" charset="0"/>
                <a:cs typeface="Arial" panose="020B0604020202020204" pitchFamily="34" charset="0"/>
              </a:rPr>
              <a:t> </a:t>
            </a:r>
          </a:p>
          <a:p>
            <a:pPr marL="285750" marR="5715" indent="-285750" algn="just">
              <a:lnSpc>
                <a:spcPct val="107000"/>
              </a:lnSpc>
              <a:spcAft>
                <a:spcPts val="800"/>
              </a:spcAft>
              <a:buFont typeface="Arial" panose="020B0604020202020204" pitchFamily="34" charset="0"/>
              <a:buChar char="•"/>
            </a:pPr>
            <a:r>
              <a:rPr lang="et-EE" kern="100" dirty="0">
                <a:latin typeface="Arial" panose="020B0604020202020204" pitchFamily="34" charset="0"/>
                <a:ea typeface="Calibri" panose="020F0502020204030204" pitchFamily="34" charset="0"/>
                <a:cs typeface="Arial" panose="020B0604020202020204" pitchFamily="34" charset="0"/>
              </a:rPr>
              <a:t>Lisatakse võimalus kasutada </a:t>
            </a:r>
            <a:r>
              <a:rPr lang="et-EE" kern="100" dirty="0" err="1">
                <a:latin typeface="Arial" panose="020B0604020202020204" pitchFamily="34" charset="0"/>
                <a:ea typeface="Calibri" panose="020F0502020204030204" pitchFamily="34" charset="0"/>
                <a:cs typeface="Arial" panose="020B0604020202020204" pitchFamily="34" charset="0"/>
              </a:rPr>
              <a:t>biomolekulaarseid</a:t>
            </a:r>
            <a:r>
              <a:rPr lang="et-EE" kern="100" dirty="0">
                <a:latin typeface="Arial" panose="020B0604020202020204" pitchFamily="34" charset="0"/>
                <a:ea typeface="Calibri" panose="020F0502020204030204" pitchFamily="34" charset="0"/>
                <a:cs typeface="Arial" panose="020B0604020202020204" pitchFamily="34" charset="0"/>
              </a:rPr>
              <a:t> </a:t>
            </a:r>
            <a:r>
              <a:rPr lang="et-EE" kern="100" dirty="0" err="1">
                <a:latin typeface="Arial" panose="020B0604020202020204" pitchFamily="34" charset="0"/>
                <a:ea typeface="Calibri" panose="020F0502020204030204" pitchFamily="34" charset="0"/>
                <a:cs typeface="Arial" panose="020B0604020202020204" pitchFamily="34" charset="0"/>
              </a:rPr>
              <a:t>meetoteid</a:t>
            </a:r>
            <a:r>
              <a:rPr lang="et-EE" kern="100" dirty="0">
                <a:latin typeface="Arial" panose="020B0604020202020204" pitchFamily="34" charset="0"/>
                <a:ea typeface="Calibri" panose="020F0502020204030204" pitchFamily="34" charset="0"/>
                <a:cs typeface="Arial" panose="020B0604020202020204" pitchFamily="34" charset="0"/>
              </a:rPr>
              <a:t>.</a:t>
            </a:r>
          </a:p>
          <a:p>
            <a:pPr marL="6350" marR="5715" indent="-6350" algn="just">
              <a:lnSpc>
                <a:spcPct val="107000"/>
              </a:lnSpc>
              <a:spcAft>
                <a:spcPts val="800"/>
              </a:spcAft>
            </a:pPr>
            <a:r>
              <a:rPr lang="et-EE" b="1" kern="100" dirty="0">
                <a:latin typeface="Arial" panose="020B0604020202020204" pitchFamily="34" charset="0"/>
                <a:ea typeface="Calibri" panose="020F0502020204030204" pitchFamily="34" charset="0"/>
                <a:cs typeface="Arial" panose="020B0604020202020204" pitchFamily="34" charset="0"/>
              </a:rPr>
              <a:t>Uuena:</a:t>
            </a:r>
            <a:r>
              <a:rPr lang="et-EE" kern="100" dirty="0">
                <a:latin typeface="Arial" panose="020B0604020202020204" pitchFamily="34" charset="0"/>
                <a:ea typeface="Calibri" panose="020F0502020204030204" pitchFamily="34" charset="0"/>
                <a:cs typeface="Arial" panose="020B0604020202020204" pitchFamily="34" charset="0"/>
              </a:rPr>
              <a:t> Kõikide kategooriate algmaterjali hinnatakse II-V lisas sätestatud jätkusuutlikust, et võtta arvesse klimaatilist ja ökoloogilisi tingimusi. </a:t>
            </a:r>
            <a:endParaRPr lang="et-EE" sz="1800" b="1" i="1" kern="100" dirty="0">
              <a:effectLst/>
              <a:latin typeface="Arial" panose="020B0604020202020204" pitchFamily="34" charset="0"/>
              <a:ea typeface="Calibri" panose="020F0502020204030204" pitchFamily="34" charset="0"/>
              <a:cs typeface="Arial" panose="020B0604020202020204" pitchFamily="34" charset="0"/>
            </a:endParaRPr>
          </a:p>
          <a:p>
            <a:pPr marL="6350" marR="5715" indent="-6350" algn="just">
              <a:lnSpc>
                <a:spcPct val="107000"/>
              </a:lnSpc>
              <a:spcAft>
                <a:spcPts val="800"/>
              </a:spcAft>
            </a:pPr>
            <a:r>
              <a:rPr lang="en-US" i="1" u="sng" dirty="0">
                <a:latin typeface="Arial" panose="020B0604020202020204" pitchFamily="34" charset="0"/>
                <a:cs typeface="Arial" panose="020B0604020202020204" pitchFamily="34" charset="0"/>
              </a:rPr>
              <a:t>Sustainability characteristics</a:t>
            </a:r>
            <a:endParaRPr lang="et-EE" i="1" u="sng" dirty="0">
              <a:latin typeface="Arial" panose="020B0604020202020204" pitchFamily="34" charset="0"/>
              <a:cs typeface="Arial" panose="020B0604020202020204" pitchFamily="34" charset="0"/>
            </a:endParaRPr>
          </a:p>
          <a:p>
            <a:pPr marL="6350" marR="5715" indent="-6350" algn="just">
              <a:lnSpc>
                <a:spcPct val="107000"/>
              </a:lnSpc>
              <a:spcAft>
                <a:spcPts val="800"/>
              </a:spcAft>
            </a:pPr>
            <a:r>
              <a:rPr lang="en-US" i="1" u="sng" dirty="0">
                <a:latin typeface="Arial" panose="020B0604020202020204" pitchFamily="34" charset="0"/>
                <a:cs typeface="Arial" panose="020B0604020202020204" pitchFamily="34" charset="0"/>
              </a:rPr>
              <a:t> </a:t>
            </a:r>
            <a:r>
              <a:rPr lang="en-US" i="1" dirty="0">
                <a:latin typeface="Arial" panose="020B0604020202020204" pitchFamily="34" charset="0"/>
                <a:cs typeface="Arial" panose="020B0604020202020204" pitchFamily="34" charset="0"/>
              </a:rPr>
              <a:t>(a) The trees shall be well-adapted to the climatic and ecological conditions including the biotic and abiotic factors prevailing in the region of provenance.</a:t>
            </a:r>
            <a:endParaRPr lang="et-EE" i="1" dirty="0">
              <a:latin typeface="Arial" panose="020B0604020202020204" pitchFamily="34" charset="0"/>
              <a:cs typeface="Arial" panose="020B0604020202020204" pitchFamily="34" charset="0"/>
            </a:endParaRPr>
          </a:p>
          <a:p>
            <a:pPr marL="6350" marR="5715" indent="-6350" algn="just">
              <a:lnSpc>
                <a:spcPct val="107000"/>
              </a:lnSpc>
              <a:spcAft>
                <a:spcPts val="800"/>
              </a:spcAft>
            </a:pPr>
            <a:r>
              <a:rPr lang="en-US" i="1" dirty="0">
                <a:latin typeface="Arial" panose="020B0604020202020204" pitchFamily="34" charset="0"/>
                <a:cs typeface="Arial" panose="020B0604020202020204" pitchFamily="34" charset="0"/>
              </a:rPr>
              <a:t> (b) The trees shall in be practically free from pests and their symptoms</a:t>
            </a:r>
            <a:endParaRPr lang="et-EE" sz="1800" b="1" i="1" kern="100" dirty="0">
              <a:effectLst/>
              <a:latin typeface="Arial" panose="020B0604020202020204" pitchFamily="34" charset="0"/>
              <a:ea typeface="Calibri" panose="020F0502020204030204" pitchFamily="34" charset="0"/>
              <a:cs typeface="Arial" panose="020B0604020202020204" pitchFamily="34" charset="0"/>
            </a:endParaRPr>
          </a:p>
          <a:p>
            <a:pPr marL="6350" marR="5715" indent="-6350" algn="just">
              <a:lnSpc>
                <a:spcPct val="107000"/>
              </a:lnSpc>
              <a:spcAft>
                <a:spcPts val="800"/>
              </a:spcAft>
            </a:pPr>
            <a:endParaRPr lang="et-EE" sz="1800" b="1" i="1" kern="100" dirty="0">
              <a:effectLst/>
              <a:latin typeface="Arial" panose="020B0604020202020204" pitchFamily="34" charset="0"/>
              <a:ea typeface="Calibri" panose="020F0502020204030204" pitchFamily="34" charset="0"/>
              <a:cs typeface="Arial" panose="020B0604020202020204" pitchFamily="34" charset="0"/>
            </a:endParaRPr>
          </a:p>
          <a:p>
            <a:pPr marL="285750" marR="5715" indent="-285750" algn="just">
              <a:buFont typeface="Arial" panose="020B0604020202020204" pitchFamily="34" charset="0"/>
              <a:buChar char="•"/>
            </a:pPr>
            <a:r>
              <a:rPr lang="et-EE" sz="1800" kern="100" dirty="0">
                <a:effectLst/>
                <a:latin typeface="Arial" panose="020B0604020202020204" pitchFamily="34" charset="0"/>
                <a:ea typeface="Calibri" panose="020F0502020204030204" pitchFamily="34" charset="0"/>
                <a:cs typeface="Arial" panose="020B0604020202020204" pitchFamily="34" charset="0"/>
              </a:rPr>
              <a:t>Komisjon võib delegeeritud aktig</a:t>
            </a:r>
            <a:r>
              <a:rPr lang="et-EE" kern="100" dirty="0">
                <a:latin typeface="Arial" panose="020B0604020202020204" pitchFamily="34" charset="0"/>
                <a:ea typeface="Calibri" panose="020F0502020204030204" pitchFamily="34" charset="0"/>
                <a:cs typeface="Arial" panose="020B0604020202020204" pitchFamily="34" charset="0"/>
              </a:rPr>
              <a:t>a muuta lisasid kui on tekkinud uusi teadmisi</a:t>
            </a:r>
            <a:endParaRPr lang="et-EE" sz="1800" kern="100" dirty="0">
              <a:effectLst/>
              <a:latin typeface="Arial" panose="020B0604020202020204" pitchFamily="34" charset="0"/>
              <a:ea typeface="Calibri" panose="020F0502020204030204" pitchFamily="34" charset="0"/>
              <a:cs typeface="Arial" panose="020B0604020202020204" pitchFamily="34" charset="0"/>
            </a:endParaRPr>
          </a:p>
          <a:p>
            <a:pPr marL="6350" marR="5715" indent="-6350" algn="just"/>
            <a:endParaRPr lang="et-EE" sz="1800" kern="100" dirty="0">
              <a:effectLst/>
              <a:latin typeface="Arial" panose="020B0604020202020204" pitchFamily="34" charset="0"/>
              <a:ea typeface="Calibri" panose="020F0502020204030204" pitchFamily="34" charset="0"/>
              <a:cs typeface="Arial" panose="020B0604020202020204" pitchFamily="34" charset="0"/>
            </a:endParaRPr>
          </a:p>
          <a:p>
            <a:pPr marL="6350" marR="5715" indent="-6350" algn="just">
              <a:lnSpc>
                <a:spcPct val="107000"/>
              </a:lnSpc>
              <a:spcAft>
                <a:spcPts val="800"/>
              </a:spcAft>
            </a:pPr>
            <a:endParaRPr lang="et-EE" sz="1800" b="1" kern="100" dirty="0">
              <a:effectLst/>
              <a:latin typeface="Arial" panose="020B0604020202020204" pitchFamily="34" charset="0"/>
              <a:ea typeface="Calibri" panose="020F0502020204030204" pitchFamily="34" charset="0"/>
              <a:cs typeface="Arial" panose="020B0604020202020204" pitchFamily="34" charset="0"/>
            </a:endParaRPr>
          </a:p>
        </p:txBody>
      </p:sp>
      <p:sp>
        <p:nvSpPr>
          <p:cNvPr id="4" name="Slaidinumbri kohatäide 3">
            <a:extLst>
              <a:ext uri="{FF2B5EF4-FFF2-40B4-BE49-F238E27FC236}">
                <a16:creationId xmlns:a16="http://schemas.microsoft.com/office/drawing/2014/main" id="{A6F586A2-2E63-637C-7C24-74F36669D96A}"/>
              </a:ext>
            </a:extLst>
          </p:cNvPr>
          <p:cNvSpPr>
            <a:spLocks noGrp="1"/>
          </p:cNvSpPr>
          <p:nvPr>
            <p:ph type="sldNum" sz="quarter" idx="12"/>
          </p:nvPr>
        </p:nvSpPr>
        <p:spPr/>
        <p:txBody>
          <a:bodyPr/>
          <a:lstStyle/>
          <a:p>
            <a:fld id="{A425A60F-01F6-4A6D-98F7-93FA40BB0085}" type="slidenum">
              <a:rPr lang="et-EE" smtClean="0"/>
              <a:t>10</a:t>
            </a:fld>
            <a:endParaRPr lang="et-EE"/>
          </a:p>
        </p:txBody>
      </p:sp>
    </p:spTree>
    <p:extLst>
      <p:ext uri="{BB962C8B-B14F-4D97-AF65-F5344CB8AC3E}">
        <p14:creationId xmlns:p14="http://schemas.microsoft.com/office/powerpoint/2010/main" val="23601933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Sisu kohatäide 4" descr="Pilt, millel on kujutatud kuvatõmmis, vesi, sinine, disain">
            <a:extLst>
              <a:ext uri="{FF2B5EF4-FFF2-40B4-BE49-F238E27FC236}">
                <a16:creationId xmlns:a16="http://schemas.microsoft.com/office/drawing/2014/main" id="{7FC928BD-F3CE-F1CB-7F8C-891B4C59CD4F}"/>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2" name="Pealkiri 1">
            <a:extLst>
              <a:ext uri="{FF2B5EF4-FFF2-40B4-BE49-F238E27FC236}">
                <a16:creationId xmlns:a16="http://schemas.microsoft.com/office/drawing/2014/main" id="{27665695-E22E-3E30-73E4-C9817629C268}"/>
              </a:ext>
            </a:extLst>
          </p:cNvPr>
          <p:cNvSpPr>
            <a:spLocks noGrp="1"/>
          </p:cNvSpPr>
          <p:nvPr>
            <p:ph type="title"/>
          </p:nvPr>
        </p:nvSpPr>
        <p:spPr>
          <a:xfrm>
            <a:off x="908654" y="623184"/>
            <a:ext cx="10415783" cy="572494"/>
          </a:xfrm>
        </p:spPr>
        <p:txBody>
          <a:bodyPr>
            <a:normAutofit/>
          </a:bodyPr>
          <a:lstStyle/>
          <a:p>
            <a:pPr algn="just">
              <a:lnSpc>
                <a:spcPct val="107000"/>
              </a:lnSpc>
              <a:spcAft>
                <a:spcPts val="800"/>
              </a:spcAft>
            </a:pPr>
            <a:r>
              <a:rPr lang="fi-FI" sz="2400" b="1" kern="100" dirty="0">
                <a:effectLst/>
                <a:latin typeface="Arial" panose="020B0604020202020204" pitchFamily="34" charset="0"/>
                <a:ea typeface="Times New Roman" panose="02020603050405020304" pitchFamily="18" charset="0"/>
                <a:cs typeface="Times New Roman" panose="02020603050405020304" pitchFamily="18" charset="0"/>
              </a:rPr>
              <a:t>II PEATÜKK:  </a:t>
            </a:r>
            <a:r>
              <a:rPr lang="fi-FI" sz="2400" b="1" kern="100" dirty="0" err="1">
                <a:effectLst/>
                <a:latin typeface="Arial" panose="020B0604020202020204" pitchFamily="34" charset="0"/>
                <a:ea typeface="Times New Roman" panose="02020603050405020304" pitchFamily="18" charset="0"/>
                <a:cs typeface="Times New Roman" panose="02020603050405020304" pitchFamily="18" charset="0"/>
              </a:rPr>
              <a:t>Algmaterjal</a:t>
            </a:r>
            <a:r>
              <a:rPr lang="fi-FI" sz="2400" b="1" kern="100" dirty="0">
                <a:effectLst/>
                <a:latin typeface="Arial" panose="020B0604020202020204" pitchFamily="34" charset="0"/>
                <a:ea typeface="Times New Roman" panose="02020603050405020304" pitchFamily="18" charset="0"/>
                <a:cs typeface="Times New Roman" panose="02020603050405020304" pitchFamily="18" charset="0"/>
              </a:rPr>
              <a:t> ja </a:t>
            </a:r>
            <a:r>
              <a:rPr lang="fi-FI" sz="2400" b="1" kern="100" dirty="0" err="1">
                <a:effectLst/>
                <a:latin typeface="Arial" panose="020B0604020202020204" pitchFamily="34" charset="0"/>
                <a:ea typeface="Times New Roman" panose="02020603050405020304" pitchFamily="18" charset="0"/>
                <a:cs typeface="Times New Roman" panose="02020603050405020304" pitchFamily="18" charset="0"/>
              </a:rPr>
              <a:t>sellest</a:t>
            </a:r>
            <a:r>
              <a:rPr lang="fi-FI" sz="2400" b="1" kern="100" dirty="0">
                <a:effectLst/>
                <a:latin typeface="Arial" panose="020B0604020202020204" pitchFamily="34" charset="0"/>
                <a:ea typeface="Times New Roman" panose="02020603050405020304" pitchFamily="18" charset="0"/>
                <a:cs typeface="Times New Roman" panose="02020603050405020304" pitchFamily="18" charset="0"/>
              </a:rPr>
              <a:t> </a:t>
            </a:r>
            <a:r>
              <a:rPr lang="et-EE" sz="2400" b="1" kern="100" dirty="0">
                <a:effectLst/>
                <a:latin typeface="Arial" panose="020B0604020202020204" pitchFamily="34" charset="0"/>
                <a:ea typeface="Times New Roman" panose="02020603050405020304" pitchFamily="18" charset="0"/>
                <a:cs typeface="Times New Roman" panose="02020603050405020304" pitchFamily="18" charset="0"/>
              </a:rPr>
              <a:t>toodetud</a:t>
            </a:r>
            <a:r>
              <a:rPr lang="fi-FI" sz="2400" b="1" kern="100" dirty="0">
                <a:effectLst/>
                <a:latin typeface="Arial" panose="020B0604020202020204" pitchFamily="34" charset="0"/>
                <a:ea typeface="Times New Roman" panose="02020603050405020304" pitchFamily="18" charset="0"/>
                <a:cs typeface="Times New Roman" panose="02020603050405020304" pitchFamily="18" charset="0"/>
              </a:rPr>
              <a:t> </a:t>
            </a:r>
            <a:r>
              <a:rPr lang="fi-FI" sz="2400" b="1" kern="100" dirty="0" err="1">
                <a:effectLst/>
                <a:latin typeface="Arial" panose="020B0604020202020204" pitchFamily="34" charset="0"/>
                <a:ea typeface="Times New Roman" panose="02020603050405020304" pitchFamily="18" charset="0"/>
                <a:cs typeface="Times New Roman" panose="02020603050405020304" pitchFamily="18" charset="0"/>
              </a:rPr>
              <a:t>kultiveerimismaterjal</a:t>
            </a:r>
            <a:r>
              <a:rPr lang="fi-FI" sz="2400" b="1" kern="100" dirty="0">
                <a:effectLst/>
                <a:latin typeface="Arial" panose="020B0604020202020204" pitchFamily="34" charset="0"/>
                <a:ea typeface="Times New Roman" panose="02020603050405020304" pitchFamily="18" charset="0"/>
                <a:cs typeface="Times New Roman" panose="02020603050405020304" pitchFamily="18" charset="0"/>
              </a:rPr>
              <a:t> </a:t>
            </a:r>
            <a:endParaRPr lang="et-EE" sz="2400" b="1" kern="100"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3" name="TextBox 2">
            <a:extLst>
              <a:ext uri="{FF2B5EF4-FFF2-40B4-BE49-F238E27FC236}">
                <a16:creationId xmlns:a16="http://schemas.microsoft.com/office/drawing/2014/main" id="{CDEB5186-BBF7-51C6-9EA4-9D1EE9994137}"/>
              </a:ext>
            </a:extLst>
          </p:cNvPr>
          <p:cNvSpPr txBox="1"/>
          <p:nvPr/>
        </p:nvSpPr>
        <p:spPr>
          <a:xfrm>
            <a:off x="610939" y="1081378"/>
            <a:ext cx="10102559" cy="3691075"/>
          </a:xfrm>
          <a:prstGeom prst="rect">
            <a:avLst/>
          </a:prstGeom>
          <a:noFill/>
        </p:spPr>
        <p:txBody>
          <a:bodyPr wrap="square" rtlCol="0">
            <a:spAutoFit/>
          </a:bodyPr>
          <a:lstStyle/>
          <a:p>
            <a:pPr marL="6350" marR="5715" indent="-6350" algn="just">
              <a:lnSpc>
                <a:spcPct val="107000"/>
              </a:lnSpc>
              <a:spcAft>
                <a:spcPts val="800"/>
              </a:spcAft>
            </a:pPr>
            <a:endParaRPr lang="et-EE" sz="1800" b="1" i="1" kern="100" dirty="0">
              <a:effectLst/>
              <a:latin typeface="Arial" panose="020B0604020202020204" pitchFamily="34" charset="0"/>
              <a:ea typeface="Calibri" panose="020F0502020204030204" pitchFamily="34" charset="0"/>
              <a:cs typeface="Arial" panose="020B0604020202020204" pitchFamily="34" charset="0"/>
            </a:endParaRPr>
          </a:p>
          <a:p>
            <a:pPr marL="6350" marR="5715" indent="-6350" algn="just">
              <a:lnSpc>
                <a:spcPct val="107000"/>
              </a:lnSpc>
              <a:spcAft>
                <a:spcPts val="800"/>
              </a:spcAft>
            </a:pPr>
            <a:r>
              <a:rPr lang="et-EE" sz="2000" b="1" kern="100" dirty="0">
                <a:effectLst/>
                <a:latin typeface="Arial" panose="020B0604020202020204" pitchFamily="34" charset="0"/>
                <a:ea typeface="Calibri" panose="020F0502020204030204" pitchFamily="34" charset="0"/>
                <a:cs typeface="Arial" panose="020B0604020202020204" pitchFamily="34" charset="0"/>
              </a:rPr>
              <a:t>Artikkel 5 Heakskiidetud kultiveerimismaterjali turustamise nõuded</a:t>
            </a:r>
            <a:endParaRPr lang="et-EE" sz="2000" b="1" dirty="0">
              <a:solidFill>
                <a:srgbClr val="000000"/>
              </a:solidFill>
              <a:effectLst/>
              <a:latin typeface="Arial" panose="020B0604020202020204" pitchFamily="34" charset="0"/>
              <a:ea typeface="Times New Roman" panose="02020603050405020304" pitchFamily="18" charset="0"/>
            </a:endParaRPr>
          </a:p>
          <a:p>
            <a:pPr marR="5715" algn="just"/>
            <a:endParaRPr lang="et-EE" b="1" kern="100" dirty="0">
              <a:latin typeface="Arial" panose="020B0604020202020204" pitchFamily="34" charset="0"/>
              <a:ea typeface="Calibri" panose="020F0502020204030204" pitchFamily="34" charset="0"/>
              <a:cs typeface="Arial" panose="020B0604020202020204" pitchFamily="34" charset="0"/>
            </a:endParaRPr>
          </a:p>
          <a:p>
            <a:pPr marR="5715" algn="just"/>
            <a:r>
              <a:rPr lang="et-EE" sz="1800" b="1" kern="100" dirty="0">
                <a:effectLst/>
                <a:latin typeface="Arial" panose="020B0604020202020204" pitchFamily="34" charset="0"/>
                <a:ea typeface="Calibri" panose="020F0502020204030204" pitchFamily="34" charset="0"/>
                <a:cs typeface="Arial" panose="020B0604020202020204" pitchFamily="34" charset="0"/>
              </a:rPr>
              <a:t>Turustamisel lisanduvad nõuded</a:t>
            </a:r>
          </a:p>
          <a:p>
            <a:pPr marR="5715" algn="just"/>
            <a:endParaRPr lang="et-EE" sz="1800" kern="100" dirty="0">
              <a:effectLst/>
              <a:latin typeface="Arial" panose="020B0604020202020204" pitchFamily="34" charset="0"/>
              <a:ea typeface="Calibri" panose="020F0502020204030204" pitchFamily="34" charset="0"/>
              <a:cs typeface="Arial" panose="020B0604020202020204" pitchFamily="34" charset="0"/>
            </a:endParaRPr>
          </a:p>
          <a:p>
            <a:pPr marL="285750" marR="5715" indent="-285750" algn="just">
              <a:buFont typeface="Arial" panose="020B0604020202020204" pitchFamily="34" charset="0"/>
              <a:buChar char="•"/>
            </a:pPr>
            <a:r>
              <a:rPr lang="et-EE" sz="1800" kern="100" dirty="0">
                <a:effectLst/>
                <a:latin typeface="Arial" panose="020B0604020202020204" pitchFamily="34" charset="0"/>
                <a:ea typeface="Calibri" panose="020F0502020204030204" pitchFamily="34" charset="0"/>
                <a:cs typeface="Arial" panose="020B0604020202020204" pitchFamily="34" charset="0"/>
              </a:rPr>
              <a:t>Lisatakse seos taimetervise määruse (EL) 2016/2031 artiklitele 36, 37, 40, 41, 42, 49, 53 ja 54, mis käsitlevad liidu </a:t>
            </a:r>
            <a:r>
              <a:rPr lang="et-EE" sz="1800" kern="100" dirty="0" err="1">
                <a:effectLst/>
                <a:latin typeface="Arial" panose="020B0604020202020204" pitchFamily="34" charset="0"/>
                <a:ea typeface="Calibri" panose="020F0502020204030204" pitchFamily="34" charset="0"/>
                <a:cs typeface="Arial" panose="020B0604020202020204" pitchFamily="34" charset="0"/>
              </a:rPr>
              <a:t>karantiinseid</a:t>
            </a:r>
            <a:r>
              <a:rPr lang="et-EE" sz="1800" kern="100" dirty="0">
                <a:effectLst/>
                <a:latin typeface="Arial" panose="020B0604020202020204" pitchFamily="34" charset="0"/>
                <a:ea typeface="Calibri" panose="020F0502020204030204" pitchFamily="34" charset="0"/>
                <a:cs typeface="Arial" panose="020B0604020202020204" pitchFamily="34" charset="0"/>
              </a:rPr>
              <a:t> taimekahjustajaid, kaitstava piirkonna </a:t>
            </a:r>
            <a:r>
              <a:rPr lang="et-EE" sz="1800" kern="100" dirty="0" err="1">
                <a:effectLst/>
                <a:latin typeface="Arial" panose="020B0604020202020204" pitchFamily="34" charset="0"/>
                <a:ea typeface="Calibri" panose="020F0502020204030204" pitchFamily="34" charset="0"/>
                <a:cs typeface="Arial" panose="020B0604020202020204" pitchFamily="34" charset="0"/>
              </a:rPr>
              <a:t>karantiinseid</a:t>
            </a:r>
            <a:r>
              <a:rPr lang="et-EE" sz="1800" kern="100" dirty="0">
                <a:effectLst/>
                <a:latin typeface="Arial" panose="020B0604020202020204" pitchFamily="34" charset="0"/>
                <a:ea typeface="Calibri" panose="020F0502020204030204" pitchFamily="34" charset="0"/>
                <a:cs typeface="Arial" panose="020B0604020202020204" pitchFamily="34" charset="0"/>
              </a:rPr>
              <a:t> taimekahjustajaid, reguleeritud </a:t>
            </a:r>
            <a:r>
              <a:rPr lang="et-EE" sz="1800" kern="100" dirty="0" err="1">
                <a:effectLst/>
                <a:latin typeface="Arial" panose="020B0604020202020204" pitchFamily="34" charset="0"/>
                <a:ea typeface="Calibri" panose="020F0502020204030204" pitchFamily="34" charset="0"/>
                <a:cs typeface="Arial" panose="020B0604020202020204" pitchFamily="34" charset="0"/>
              </a:rPr>
              <a:t>mittekarantiinseid</a:t>
            </a:r>
            <a:r>
              <a:rPr lang="et-EE" sz="1800" kern="100" dirty="0">
                <a:effectLst/>
                <a:latin typeface="Arial" panose="020B0604020202020204" pitchFamily="34" charset="0"/>
                <a:ea typeface="Calibri" panose="020F0502020204030204" pitchFamily="34" charset="0"/>
                <a:cs typeface="Arial" panose="020B0604020202020204" pitchFamily="34" charset="0"/>
              </a:rPr>
              <a:t> taimekahjustajaid ja taimekahjustajaid, mille suhtes kohaldatakse kõnealuse määruse artikli 30 kohaseid meetmeid;  </a:t>
            </a:r>
          </a:p>
          <a:p>
            <a:pPr marL="6350" marR="5715" indent="-6350" algn="just"/>
            <a:endParaRPr lang="et-EE" sz="1800" kern="100" dirty="0">
              <a:effectLst/>
              <a:latin typeface="Arial" panose="020B0604020202020204" pitchFamily="34" charset="0"/>
              <a:ea typeface="Calibri" panose="020F0502020204030204" pitchFamily="34" charset="0"/>
              <a:cs typeface="Arial" panose="020B0604020202020204" pitchFamily="34" charset="0"/>
            </a:endParaRPr>
          </a:p>
          <a:p>
            <a:pPr marL="285750" marR="5715" indent="-285750" algn="just">
              <a:buFont typeface="Arial" panose="020B0604020202020204" pitchFamily="34" charset="0"/>
              <a:buChar char="•"/>
            </a:pPr>
            <a:r>
              <a:rPr lang="et-EE" sz="1800" kern="100" dirty="0">
                <a:effectLst/>
                <a:latin typeface="Arial" panose="020B0604020202020204" pitchFamily="34" charset="0"/>
                <a:ea typeface="Calibri" panose="020F0502020204030204" pitchFamily="34" charset="0"/>
                <a:cs typeface="Arial" panose="020B0604020202020204" pitchFamily="34" charset="0"/>
              </a:rPr>
              <a:t>Lisatakse NGT (</a:t>
            </a:r>
            <a:r>
              <a:rPr lang="et-EE" sz="1800" kern="100" dirty="0" err="1">
                <a:effectLst/>
                <a:latin typeface="Arial" panose="020B0604020202020204" pitchFamily="34" charset="0"/>
                <a:ea typeface="Calibri" panose="020F0502020204030204" pitchFamily="34" charset="0"/>
                <a:cs typeface="Arial" panose="020B0604020202020204" pitchFamily="34" charset="0"/>
              </a:rPr>
              <a:t>new</a:t>
            </a:r>
            <a:r>
              <a:rPr lang="et-EE" sz="1800" kern="100" dirty="0">
                <a:effectLst/>
                <a:latin typeface="Arial" panose="020B0604020202020204" pitchFamily="34" charset="0"/>
                <a:ea typeface="Calibri" panose="020F0502020204030204" pitchFamily="34" charset="0"/>
                <a:cs typeface="Arial" panose="020B0604020202020204" pitchFamily="34" charset="0"/>
              </a:rPr>
              <a:t> </a:t>
            </a:r>
            <a:r>
              <a:rPr lang="et-EE" sz="1800" kern="100" dirty="0" err="1">
                <a:effectLst/>
                <a:latin typeface="Arial" panose="020B0604020202020204" pitchFamily="34" charset="0"/>
                <a:ea typeface="Calibri" panose="020F0502020204030204" pitchFamily="34" charset="0"/>
                <a:cs typeface="Arial" panose="020B0604020202020204" pitchFamily="34" charset="0"/>
              </a:rPr>
              <a:t>genomic</a:t>
            </a:r>
            <a:r>
              <a:rPr lang="et-EE" sz="1800" kern="100" dirty="0">
                <a:effectLst/>
                <a:latin typeface="Arial" panose="020B0604020202020204" pitchFamily="34" charset="0"/>
                <a:ea typeface="Calibri" panose="020F0502020204030204" pitchFamily="34" charset="0"/>
                <a:cs typeface="Arial" panose="020B0604020202020204" pitchFamily="34" charset="0"/>
              </a:rPr>
              <a:t> </a:t>
            </a:r>
            <a:r>
              <a:rPr lang="et-EE" sz="1800" kern="100" dirty="0" err="1">
                <a:effectLst/>
                <a:latin typeface="Arial" panose="020B0604020202020204" pitchFamily="34" charset="0"/>
                <a:ea typeface="Calibri" panose="020F0502020204030204" pitchFamily="34" charset="0"/>
                <a:cs typeface="Arial" panose="020B0604020202020204" pitchFamily="34" charset="0"/>
              </a:rPr>
              <a:t>techniques</a:t>
            </a:r>
            <a:r>
              <a:rPr lang="et-EE" sz="1800" kern="100" dirty="0">
                <a:effectLst/>
                <a:latin typeface="Arial" panose="020B0604020202020204" pitchFamily="34" charset="0"/>
                <a:ea typeface="Calibri" panose="020F0502020204030204" pitchFamily="34" charset="0"/>
                <a:cs typeface="Arial" panose="020B0604020202020204" pitchFamily="34" charset="0"/>
              </a:rPr>
              <a:t>) kultiveerimismaterjali turustamise </a:t>
            </a:r>
            <a:r>
              <a:rPr lang="et-EE" sz="1800" kern="100" dirty="0" err="1">
                <a:effectLst/>
                <a:latin typeface="Arial" panose="020B0604020202020204" pitchFamily="34" charset="0"/>
                <a:ea typeface="Calibri" panose="020F0502020204030204" pitchFamily="34" charset="0"/>
                <a:cs typeface="Arial" panose="020B0604020202020204" pitchFamily="34" charset="0"/>
              </a:rPr>
              <a:t>sätteted</a:t>
            </a:r>
            <a:endParaRPr lang="et-EE" sz="1800" kern="100" dirty="0">
              <a:effectLst/>
              <a:latin typeface="Arial" panose="020B0604020202020204" pitchFamily="34" charset="0"/>
              <a:ea typeface="Calibri" panose="020F0502020204030204" pitchFamily="34" charset="0"/>
              <a:cs typeface="Arial" panose="020B0604020202020204" pitchFamily="34" charset="0"/>
            </a:endParaRPr>
          </a:p>
          <a:p>
            <a:pPr marL="6350" marR="5715" indent="-6350" algn="just">
              <a:lnSpc>
                <a:spcPct val="107000"/>
              </a:lnSpc>
              <a:spcAft>
                <a:spcPts val="800"/>
              </a:spcAft>
            </a:pPr>
            <a:endParaRPr lang="et-EE" sz="1800" b="1" kern="100" dirty="0">
              <a:effectLst/>
              <a:latin typeface="Arial" panose="020B0604020202020204" pitchFamily="34" charset="0"/>
              <a:ea typeface="Calibri" panose="020F0502020204030204" pitchFamily="34" charset="0"/>
              <a:cs typeface="Arial" panose="020B0604020202020204" pitchFamily="34" charset="0"/>
            </a:endParaRPr>
          </a:p>
        </p:txBody>
      </p:sp>
      <p:sp>
        <p:nvSpPr>
          <p:cNvPr id="4" name="Slaidinumbri kohatäide 3">
            <a:extLst>
              <a:ext uri="{FF2B5EF4-FFF2-40B4-BE49-F238E27FC236}">
                <a16:creationId xmlns:a16="http://schemas.microsoft.com/office/drawing/2014/main" id="{0F7A75C9-CBE9-EBB3-542A-3A50BE59D2EB}"/>
              </a:ext>
            </a:extLst>
          </p:cNvPr>
          <p:cNvSpPr>
            <a:spLocks noGrp="1"/>
          </p:cNvSpPr>
          <p:nvPr>
            <p:ph type="sldNum" sz="quarter" idx="12"/>
          </p:nvPr>
        </p:nvSpPr>
        <p:spPr/>
        <p:txBody>
          <a:bodyPr/>
          <a:lstStyle/>
          <a:p>
            <a:fld id="{A425A60F-01F6-4A6D-98F7-93FA40BB0085}" type="slidenum">
              <a:rPr lang="et-EE" smtClean="0"/>
              <a:t>11</a:t>
            </a:fld>
            <a:endParaRPr lang="et-EE"/>
          </a:p>
        </p:txBody>
      </p:sp>
    </p:spTree>
    <p:extLst>
      <p:ext uri="{BB962C8B-B14F-4D97-AF65-F5344CB8AC3E}">
        <p14:creationId xmlns:p14="http://schemas.microsoft.com/office/powerpoint/2010/main" val="40331821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Sisu kohatäide 4" descr="Pilt, millel on kujutatud kuvatõmmis, vesi, sinine, disain">
            <a:extLst>
              <a:ext uri="{FF2B5EF4-FFF2-40B4-BE49-F238E27FC236}">
                <a16:creationId xmlns:a16="http://schemas.microsoft.com/office/drawing/2014/main" id="{7FC928BD-F3CE-F1CB-7F8C-891B4C59CD4F}"/>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641" y="0"/>
            <a:ext cx="12192000" cy="6858000"/>
          </a:xfrm>
        </p:spPr>
      </p:pic>
      <p:sp>
        <p:nvSpPr>
          <p:cNvPr id="2" name="Pealkiri 1">
            <a:extLst>
              <a:ext uri="{FF2B5EF4-FFF2-40B4-BE49-F238E27FC236}">
                <a16:creationId xmlns:a16="http://schemas.microsoft.com/office/drawing/2014/main" id="{27665695-E22E-3E30-73E4-C9817629C268}"/>
              </a:ext>
            </a:extLst>
          </p:cNvPr>
          <p:cNvSpPr>
            <a:spLocks noGrp="1"/>
          </p:cNvSpPr>
          <p:nvPr>
            <p:ph type="title"/>
          </p:nvPr>
        </p:nvSpPr>
        <p:spPr>
          <a:xfrm>
            <a:off x="874642" y="795131"/>
            <a:ext cx="10415783" cy="572494"/>
          </a:xfrm>
        </p:spPr>
        <p:txBody>
          <a:bodyPr>
            <a:normAutofit/>
          </a:bodyPr>
          <a:lstStyle/>
          <a:p>
            <a:pPr algn="just">
              <a:lnSpc>
                <a:spcPct val="107000"/>
              </a:lnSpc>
              <a:spcAft>
                <a:spcPts val="800"/>
              </a:spcAft>
            </a:pPr>
            <a:r>
              <a:rPr lang="fi-FI" sz="2400" b="1" kern="100" dirty="0">
                <a:effectLst/>
                <a:latin typeface="Arial" panose="020B0604020202020204" pitchFamily="34" charset="0"/>
                <a:ea typeface="Times New Roman" panose="02020603050405020304" pitchFamily="18" charset="0"/>
                <a:cs typeface="Times New Roman" panose="02020603050405020304" pitchFamily="18" charset="0"/>
              </a:rPr>
              <a:t>II PEATÜKK:  </a:t>
            </a:r>
            <a:r>
              <a:rPr lang="fi-FI" sz="2400" b="1" kern="100" dirty="0" err="1">
                <a:effectLst/>
                <a:latin typeface="Arial" panose="020B0604020202020204" pitchFamily="34" charset="0"/>
                <a:ea typeface="Times New Roman" panose="02020603050405020304" pitchFamily="18" charset="0"/>
                <a:cs typeface="Times New Roman" panose="02020603050405020304" pitchFamily="18" charset="0"/>
              </a:rPr>
              <a:t>Algmaterjal</a:t>
            </a:r>
            <a:r>
              <a:rPr lang="fi-FI" sz="2400" b="1" kern="100" dirty="0">
                <a:effectLst/>
                <a:latin typeface="Arial" panose="020B0604020202020204" pitchFamily="34" charset="0"/>
                <a:ea typeface="Times New Roman" panose="02020603050405020304" pitchFamily="18" charset="0"/>
                <a:cs typeface="Times New Roman" panose="02020603050405020304" pitchFamily="18" charset="0"/>
              </a:rPr>
              <a:t> ja </a:t>
            </a:r>
            <a:r>
              <a:rPr lang="fi-FI" sz="2400" b="1" kern="100" dirty="0" err="1">
                <a:effectLst/>
                <a:latin typeface="Arial" panose="020B0604020202020204" pitchFamily="34" charset="0"/>
                <a:ea typeface="Times New Roman" panose="02020603050405020304" pitchFamily="18" charset="0"/>
                <a:cs typeface="Times New Roman" panose="02020603050405020304" pitchFamily="18" charset="0"/>
              </a:rPr>
              <a:t>sellest</a:t>
            </a:r>
            <a:r>
              <a:rPr lang="fi-FI" sz="2400" b="1" kern="100" dirty="0">
                <a:effectLst/>
                <a:latin typeface="Arial" panose="020B0604020202020204" pitchFamily="34" charset="0"/>
                <a:ea typeface="Times New Roman" panose="02020603050405020304" pitchFamily="18" charset="0"/>
                <a:cs typeface="Times New Roman" panose="02020603050405020304" pitchFamily="18" charset="0"/>
              </a:rPr>
              <a:t> </a:t>
            </a:r>
            <a:r>
              <a:rPr lang="et-EE" sz="2400" b="1" kern="100" dirty="0">
                <a:effectLst/>
                <a:latin typeface="Arial" panose="020B0604020202020204" pitchFamily="34" charset="0"/>
                <a:ea typeface="Times New Roman" panose="02020603050405020304" pitchFamily="18" charset="0"/>
                <a:cs typeface="Times New Roman" panose="02020603050405020304" pitchFamily="18" charset="0"/>
              </a:rPr>
              <a:t>toodetud</a:t>
            </a:r>
            <a:r>
              <a:rPr lang="fi-FI" sz="2400" b="1" kern="100" dirty="0">
                <a:effectLst/>
                <a:latin typeface="Arial" panose="020B0604020202020204" pitchFamily="34" charset="0"/>
                <a:ea typeface="Times New Roman" panose="02020603050405020304" pitchFamily="18" charset="0"/>
                <a:cs typeface="Times New Roman" panose="02020603050405020304" pitchFamily="18" charset="0"/>
              </a:rPr>
              <a:t> </a:t>
            </a:r>
            <a:r>
              <a:rPr lang="fi-FI" sz="2400" b="1" kern="100" dirty="0" err="1">
                <a:effectLst/>
                <a:latin typeface="Arial" panose="020B0604020202020204" pitchFamily="34" charset="0"/>
                <a:ea typeface="Times New Roman" panose="02020603050405020304" pitchFamily="18" charset="0"/>
                <a:cs typeface="Times New Roman" panose="02020603050405020304" pitchFamily="18" charset="0"/>
              </a:rPr>
              <a:t>kultiveerimismaterjal</a:t>
            </a:r>
            <a:r>
              <a:rPr lang="fi-FI" sz="2400" b="1" kern="100" dirty="0">
                <a:effectLst/>
                <a:latin typeface="Arial" panose="020B0604020202020204" pitchFamily="34" charset="0"/>
                <a:ea typeface="Times New Roman" panose="02020603050405020304" pitchFamily="18" charset="0"/>
                <a:cs typeface="Times New Roman" panose="02020603050405020304" pitchFamily="18" charset="0"/>
              </a:rPr>
              <a:t> </a:t>
            </a:r>
            <a:endParaRPr lang="et-EE" sz="2400" b="1" kern="100"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3" name="TextBox 2">
            <a:extLst>
              <a:ext uri="{FF2B5EF4-FFF2-40B4-BE49-F238E27FC236}">
                <a16:creationId xmlns:a16="http://schemas.microsoft.com/office/drawing/2014/main" id="{CDEB5186-BBF7-51C6-9EA4-9D1EE9994137}"/>
              </a:ext>
            </a:extLst>
          </p:cNvPr>
          <p:cNvSpPr txBox="1"/>
          <p:nvPr/>
        </p:nvSpPr>
        <p:spPr>
          <a:xfrm>
            <a:off x="870241" y="1256306"/>
            <a:ext cx="10077160" cy="3752759"/>
          </a:xfrm>
          <a:prstGeom prst="rect">
            <a:avLst/>
          </a:prstGeom>
          <a:noFill/>
        </p:spPr>
        <p:txBody>
          <a:bodyPr wrap="square" rtlCol="0">
            <a:spAutoFit/>
          </a:bodyPr>
          <a:lstStyle/>
          <a:p>
            <a:pPr marL="6350" marR="5715" indent="-6350" algn="just">
              <a:lnSpc>
                <a:spcPct val="107000"/>
              </a:lnSpc>
              <a:spcAft>
                <a:spcPts val="800"/>
              </a:spcAft>
            </a:pPr>
            <a:endParaRPr lang="et-EE" sz="1800" i="1" dirty="0">
              <a:solidFill>
                <a:srgbClr val="000000"/>
              </a:solidFill>
              <a:effectLst/>
              <a:latin typeface="Arial" panose="020B0604020202020204" pitchFamily="34" charset="0"/>
              <a:ea typeface="Times New Roman" panose="02020603050405020304" pitchFamily="18" charset="0"/>
            </a:endParaRPr>
          </a:p>
          <a:p>
            <a:pPr marL="19685" marR="13335" indent="-6350" algn="just">
              <a:lnSpc>
                <a:spcPct val="103000"/>
              </a:lnSpc>
              <a:spcAft>
                <a:spcPts val="515"/>
              </a:spcAft>
            </a:pPr>
            <a:r>
              <a:rPr lang="et-EE" sz="2000" b="1" dirty="0">
                <a:solidFill>
                  <a:srgbClr val="000000"/>
                </a:solidFill>
                <a:effectLst/>
                <a:latin typeface="Arial" panose="020B0604020202020204" pitchFamily="34" charset="0"/>
                <a:ea typeface="Times New Roman" panose="02020603050405020304" pitchFamily="18" charset="0"/>
              </a:rPr>
              <a:t>Artikkel 6 </a:t>
            </a:r>
            <a:r>
              <a:rPr lang="et-EE" sz="2000" b="1" kern="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Nõuded metsa geneetiliste ressursside säilitamiseks ettenähtud algmaterjalist toodetud kultiveerimismaterjalile </a:t>
            </a:r>
          </a:p>
          <a:p>
            <a:pPr marL="19685" marR="13335" indent="-6350" algn="just">
              <a:lnSpc>
                <a:spcPct val="103000"/>
              </a:lnSpc>
              <a:spcAft>
                <a:spcPts val="515"/>
              </a:spcAft>
            </a:pPr>
            <a:endParaRPr lang="et-EE"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buFont typeface="Arial" panose="020B0604020202020204" pitchFamily="34" charset="0"/>
              <a:buChar char="•"/>
            </a:pPr>
            <a:r>
              <a:rPr lang="et-EE" sz="1800" dirty="0">
                <a:solidFill>
                  <a:srgbClr val="000000"/>
                </a:solidFill>
                <a:effectLst/>
                <a:latin typeface="Arial" panose="020B0604020202020204" pitchFamily="34" charset="0"/>
                <a:ea typeface="Times New Roman" panose="02020603050405020304" pitchFamily="18" charset="0"/>
              </a:rPr>
              <a:t>Selleks et turustada kultiveerimismaterjali, mille suhtes kohaldatakse artiklis 18 sätestatud erandit, peavad olema täidetud kõik järgmised tingimused: </a:t>
            </a:r>
          </a:p>
          <a:p>
            <a:r>
              <a:rPr lang="et-EE" sz="1800" dirty="0">
                <a:solidFill>
                  <a:srgbClr val="000000"/>
                </a:solidFill>
                <a:effectLst/>
                <a:latin typeface="Arial" panose="020B0604020202020204" pitchFamily="34" charset="0"/>
                <a:ea typeface="Times New Roman" panose="02020603050405020304" pitchFamily="18" charset="0"/>
              </a:rPr>
              <a:t>(a)	I lisas loetletud liikide kultiveerimismaterjali võib turustada üksnes juhul, kui see kuulub kategooriasse „algallikas tuntud“; </a:t>
            </a:r>
          </a:p>
          <a:p>
            <a:r>
              <a:rPr lang="et-EE" sz="1800" dirty="0">
                <a:solidFill>
                  <a:srgbClr val="000000"/>
                </a:solidFill>
                <a:effectLst/>
                <a:latin typeface="Arial" panose="020B0604020202020204" pitchFamily="34" charset="0"/>
                <a:ea typeface="Times New Roman" panose="02020603050405020304" pitchFamily="18" charset="0"/>
              </a:rPr>
              <a:t>(b)	kultiveerimismaterjal peab pärinema kohalikest ja piirkondlikest oludest; ja </a:t>
            </a:r>
          </a:p>
          <a:p>
            <a:r>
              <a:rPr lang="et-EE" sz="1800" dirty="0">
                <a:solidFill>
                  <a:srgbClr val="000000"/>
                </a:solidFill>
                <a:effectLst/>
                <a:latin typeface="Arial" panose="020B0604020202020204" pitchFamily="34" charset="0"/>
                <a:ea typeface="Times New Roman" panose="02020603050405020304" pitchFamily="18" charset="0"/>
              </a:rPr>
              <a:t>(c)	kultiveerimismaterjal kogutakse kõigilt teavitatud algmaterjali üksustelt</a:t>
            </a:r>
          </a:p>
          <a:p>
            <a:endParaRPr lang="et-EE" sz="1800" dirty="0">
              <a:solidFill>
                <a:srgbClr val="000000"/>
              </a:solidFill>
              <a:effectLst/>
              <a:latin typeface="Arial" panose="020B0604020202020204" pitchFamily="34" charset="0"/>
              <a:ea typeface="Times New Roman" panose="02020603050405020304" pitchFamily="18" charset="0"/>
            </a:endParaRPr>
          </a:p>
          <a:p>
            <a:pPr marL="6350" marR="5715" indent="-6350" algn="just">
              <a:lnSpc>
                <a:spcPct val="107000"/>
              </a:lnSpc>
              <a:spcAft>
                <a:spcPts val="800"/>
              </a:spcAft>
            </a:pPr>
            <a:endParaRPr lang="et-EE" sz="1800" kern="100" dirty="0">
              <a:effectLst/>
              <a:latin typeface="Arial" panose="020B0604020202020204" pitchFamily="34" charset="0"/>
              <a:ea typeface="Calibri" panose="020F0502020204030204" pitchFamily="34" charset="0"/>
              <a:cs typeface="Arial" panose="020B0604020202020204" pitchFamily="34" charset="0"/>
            </a:endParaRPr>
          </a:p>
        </p:txBody>
      </p:sp>
      <p:sp>
        <p:nvSpPr>
          <p:cNvPr id="4" name="Slaidinumbri kohatäide 3">
            <a:extLst>
              <a:ext uri="{FF2B5EF4-FFF2-40B4-BE49-F238E27FC236}">
                <a16:creationId xmlns:a16="http://schemas.microsoft.com/office/drawing/2014/main" id="{6B6F47A5-D385-2C66-4279-048BE748EEC5}"/>
              </a:ext>
            </a:extLst>
          </p:cNvPr>
          <p:cNvSpPr>
            <a:spLocks noGrp="1"/>
          </p:cNvSpPr>
          <p:nvPr>
            <p:ph type="sldNum" sz="quarter" idx="12"/>
          </p:nvPr>
        </p:nvSpPr>
        <p:spPr/>
        <p:txBody>
          <a:bodyPr/>
          <a:lstStyle/>
          <a:p>
            <a:fld id="{A425A60F-01F6-4A6D-98F7-93FA40BB0085}" type="slidenum">
              <a:rPr lang="et-EE" smtClean="0"/>
              <a:t>12</a:t>
            </a:fld>
            <a:endParaRPr lang="et-EE"/>
          </a:p>
        </p:txBody>
      </p:sp>
    </p:spTree>
    <p:extLst>
      <p:ext uri="{BB962C8B-B14F-4D97-AF65-F5344CB8AC3E}">
        <p14:creationId xmlns:p14="http://schemas.microsoft.com/office/powerpoint/2010/main" val="38463733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Sisu kohatäide 4" descr="Pilt, millel on kujutatud kuvatõmmis, vesi, sinine, disain">
            <a:extLst>
              <a:ext uri="{FF2B5EF4-FFF2-40B4-BE49-F238E27FC236}">
                <a16:creationId xmlns:a16="http://schemas.microsoft.com/office/drawing/2014/main" id="{7FC928BD-F3CE-F1CB-7F8C-891B4C59CD4F}"/>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2" name="Pealkiri 1">
            <a:extLst>
              <a:ext uri="{FF2B5EF4-FFF2-40B4-BE49-F238E27FC236}">
                <a16:creationId xmlns:a16="http://schemas.microsoft.com/office/drawing/2014/main" id="{27665695-E22E-3E30-73E4-C9817629C268}"/>
              </a:ext>
            </a:extLst>
          </p:cNvPr>
          <p:cNvSpPr>
            <a:spLocks noGrp="1"/>
          </p:cNvSpPr>
          <p:nvPr>
            <p:ph type="title"/>
          </p:nvPr>
        </p:nvSpPr>
        <p:spPr>
          <a:xfrm>
            <a:off x="874642" y="795131"/>
            <a:ext cx="10415783" cy="572494"/>
          </a:xfrm>
        </p:spPr>
        <p:txBody>
          <a:bodyPr>
            <a:normAutofit fontScale="90000"/>
          </a:bodyPr>
          <a:lstStyle/>
          <a:p>
            <a:pPr algn="just">
              <a:lnSpc>
                <a:spcPct val="107000"/>
              </a:lnSpc>
              <a:spcAft>
                <a:spcPts val="800"/>
              </a:spcAft>
            </a:pPr>
            <a:r>
              <a:rPr lang="fi-FI" sz="2800" b="1" kern="100" dirty="0">
                <a:effectLst/>
                <a:latin typeface="Arial" panose="020B0604020202020204" pitchFamily="34" charset="0"/>
                <a:ea typeface="Times New Roman" panose="02020603050405020304" pitchFamily="18" charset="0"/>
                <a:cs typeface="Times New Roman" panose="02020603050405020304" pitchFamily="18" charset="0"/>
              </a:rPr>
              <a:t>II PEATÜKK:  </a:t>
            </a:r>
            <a:r>
              <a:rPr lang="fi-FI" sz="2800" b="1" kern="100" dirty="0" err="1">
                <a:effectLst/>
                <a:latin typeface="Arial" panose="020B0604020202020204" pitchFamily="34" charset="0"/>
                <a:ea typeface="Times New Roman" panose="02020603050405020304" pitchFamily="18" charset="0"/>
                <a:cs typeface="Times New Roman" panose="02020603050405020304" pitchFamily="18" charset="0"/>
              </a:rPr>
              <a:t>Algmaterjal</a:t>
            </a:r>
            <a:r>
              <a:rPr lang="fi-FI" sz="2800" b="1" kern="100" dirty="0">
                <a:effectLst/>
                <a:latin typeface="Arial" panose="020B0604020202020204" pitchFamily="34" charset="0"/>
                <a:ea typeface="Times New Roman" panose="02020603050405020304" pitchFamily="18" charset="0"/>
                <a:cs typeface="Times New Roman" panose="02020603050405020304" pitchFamily="18" charset="0"/>
              </a:rPr>
              <a:t> ja </a:t>
            </a:r>
            <a:r>
              <a:rPr lang="fi-FI" sz="2800" b="1" kern="100" dirty="0" err="1">
                <a:effectLst/>
                <a:latin typeface="Arial" panose="020B0604020202020204" pitchFamily="34" charset="0"/>
                <a:ea typeface="Times New Roman" panose="02020603050405020304" pitchFamily="18" charset="0"/>
                <a:cs typeface="Times New Roman" panose="02020603050405020304" pitchFamily="18" charset="0"/>
              </a:rPr>
              <a:t>sellest</a:t>
            </a:r>
            <a:r>
              <a:rPr lang="fi-FI" sz="2800" b="1" kern="100" dirty="0">
                <a:effectLst/>
                <a:latin typeface="Arial" panose="020B0604020202020204" pitchFamily="34" charset="0"/>
                <a:ea typeface="Times New Roman" panose="02020603050405020304" pitchFamily="18" charset="0"/>
                <a:cs typeface="Times New Roman" panose="02020603050405020304" pitchFamily="18" charset="0"/>
              </a:rPr>
              <a:t> t</a:t>
            </a:r>
            <a:r>
              <a:rPr lang="et-EE" sz="2800" b="1" kern="100" dirty="0" err="1">
                <a:effectLst/>
                <a:latin typeface="Arial" panose="020B0604020202020204" pitchFamily="34" charset="0"/>
                <a:ea typeface="Times New Roman" panose="02020603050405020304" pitchFamily="18" charset="0"/>
                <a:cs typeface="Times New Roman" panose="02020603050405020304" pitchFamily="18" charset="0"/>
              </a:rPr>
              <a:t>oodetud</a:t>
            </a:r>
            <a:r>
              <a:rPr lang="fi-FI" sz="2800" b="1" kern="100" dirty="0">
                <a:effectLst/>
                <a:latin typeface="Arial" panose="020B0604020202020204" pitchFamily="34" charset="0"/>
                <a:ea typeface="Times New Roman" panose="02020603050405020304" pitchFamily="18" charset="0"/>
                <a:cs typeface="Times New Roman" panose="02020603050405020304" pitchFamily="18" charset="0"/>
              </a:rPr>
              <a:t> </a:t>
            </a:r>
            <a:r>
              <a:rPr lang="fi-FI" sz="2800" b="1" kern="100" dirty="0" err="1">
                <a:effectLst/>
                <a:latin typeface="Arial" panose="020B0604020202020204" pitchFamily="34" charset="0"/>
                <a:ea typeface="Times New Roman" panose="02020603050405020304" pitchFamily="18" charset="0"/>
                <a:cs typeface="Times New Roman" panose="02020603050405020304" pitchFamily="18" charset="0"/>
              </a:rPr>
              <a:t>kultiveerimismaterjal</a:t>
            </a:r>
            <a:r>
              <a:rPr lang="fi-FI" sz="2800" b="1" kern="100" dirty="0">
                <a:effectLst/>
                <a:latin typeface="Arial" panose="020B0604020202020204" pitchFamily="34" charset="0"/>
                <a:ea typeface="Times New Roman" panose="02020603050405020304" pitchFamily="18" charset="0"/>
                <a:cs typeface="Times New Roman" panose="02020603050405020304" pitchFamily="18" charset="0"/>
              </a:rPr>
              <a:t> </a:t>
            </a:r>
            <a:endParaRPr lang="et-EE" sz="2800" kern="100"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3" name="TextBox 2">
            <a:extLst>
              <a:ext uri="{FF2B5EF4-FFF2-40B4-BE49-F238E27FC236}">
                <a16:creationId xmlns:a16="http://schemas.microsoft.com/office/drawing/2014/main" id="{CDEB5186-BBF7-51C6-9EA4-9D1EE9994137}"/>
              </a:ext>
            </a:extLst>
          </p:cNvPr>
          <p:cNvSpPr txBox="1"/>
          <p:nvPr/>
        </p:nvSpPr>
        <p:spPr>
          <a:xfrm>
            <a:off x="870240" y="1256306"/>
            <a:ext cx="10102559" cy="5801909"/>
          </a:xfrm>
          <a:prstGeom prst="rect">
            <a:avLst/>
          </a:prstGeom>
          <a:noFill/>
        </p:spPr>
        <p:txBody>
          <a:bodyPr wrap="square" rtlCol="0">
            <a:spAutoFit/>
          </a:bodyPr>
          <a:lstStyle/>
          <a:p>
            <a:pPr marL="6350" marR="5715" indent="-6350" algn="just">
              <a:lnSpc>
                <a:spcPct val="107000"/>
              </a:lnSpc>
              <a:spcAft>
                <a:spcPts val="800"/>
              </a:spcAft>
            </a:pPr>
            <a:endParaRPr lang="et-EE" sz="1800" i="1" dirty="0">
              <a:solidFill>
                <a:srgbClr val="000000"/>
              </a:solidFill>
              <a:effectLst/>
              <a:latin typeface="Arial" panose="020B0604020202020204" pitchFamily="34" charset="0"/>
              <a:ea typeface="Times New Roman" panose="02020603050405020304" pitchFamily="18" charset="0"/>
            </a:endParaRPr>
          </a:p>
          <a:p>
            <a:pPr algn="just">
              <a:lnSpc>
                <a:spcPct val="107000"/>
              </a:lnSpc>
              <a:spcAft>
                <a:spcPts val="800"/>
              </a:spcAft>
              <a:tabLst>
                <a:tab pos="449580" algn="l"/>
                <a:tab pos="899160" algn="l"/>
                <a:tab pos="1348740" algn="l"/>
                <a:tab pos="1798320" algn="l"/>
                <a:tab pos="2247900" algn="l"/>
                <a:tab pos="2697480" algn="l"/>
                <a:tab pos="3147060" algn="l"/>
                <a:tab pos="3596640" algn="l"/>
                <a:tab pos="4046220" algn="l"/>
                <a:tab pos="4843780" algn="l"/>
              </a:tabLst>
            </a:pPr>
            <a:r>
              <a:rPr lang="et-EE" sz="2000" b="1" dirty="0">
                <a:solidFill>
                  <a:srgbClr val="000000"/>
                </a:solidFill>
                <a:effectLst/>
                <a:latin typeface="Arial" panose="020B0604020202020204" pitchFamily="34" charset="0"/>
                <a:ea typeface="Times New Roman" panose="02020603050405020304" pitchFamily="18" charset="0"/>
              </a:rPr>
              <a:t>Artikkel </a:t>
            </a:r>
            <a:r>
              <a:rPr lang="et-EE" sz="2000" b="1" kern="100" dirty="0">
                <a:effectLst/>
                <a:latin typeface="Arial" panose="020B0604020202020204" pitchFamily="34" charset="0"/>
                <a:ea typeface="Times New Roman" panose="02020603050405020304" pitchFamily="18" charset="0"/>
                <a:cs typeface="Times New Roman" panose="02020603050405020304" pitchFamily="18" charset="0"/>
              </a:rPr>
              <a:t>7 Kategooria nõuetele mittevastava kultiveerimismaterjali ajutine müügiluba</a:t>
            </a:r>
            <a:endParaRPr lang="et-EE" sz="2000" b="1"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tabLst>
                <a:tab pos="449580" algn="l"/>
                <a:tab pos="899160" algn="l"/>
                <a:tab pos="1348740" algn="l"/>
                <a:tab pos="1798320" algn="l"/>
                <a:tab pos="2247900" algn="l"/>
                <a:tab pos="2697480" algn="l"/>
                <a:tab pos="3147060" algn="l"/>
                <a:tab pos="3596640" algn="l"/>
                <a:tab pos="4046220" algn="l"/>
                <a:tab pos="4843780" algn="l"/>
              </a:tabLst>
            </a:pPr>
            <a:endParaRPr lang="et-EE" kern="100" dirty="0">
              <a:latin typeface="Arial" panose="020B0604020202020204" pitchFamily="34" charset="0"/>
              <a:ea typeface="Times New Roman" panose="02020603050405020304" pitchFamily="18" charset="0"/>
              <a:cs typeface="Times New Roman" panose="02020603050405020304" pitchFamily="18" charset="0"/>
            </a:endParaRPr>
          </a:p>
          <a:p>
            <a:pPr marL="285750" indent="-285750" algn="just">
              <a:lnSpc>
                <a:spcPct val="107000"/>
              </a:lnSpc>
              <a:spcAft>
                <a:spcPts val="800"/>
              </a:spcAft>
              <a:buFont typeface="Arial" panose="020B0604020202020204" pitchFamily="34" charset="0"/>
              <a:buChar char="•"/>
              <a:tabLst>
                <a:tab pos="449580" algn="l"/>
                <a:tab pos="899160" algn="l"/>
                <a:tab pos="1348740" algn="l"/>
                <a:tab pos="1798320" algn="l"/>
                <a:tab pos="2247900" algn="l"/>
                <a:tab pos="2697480" algn="l"/>
                <a:tab pos="3147060" algn="l"/>
                <a:tab pos="3596640" algn="l"/>
                <a:tab pos="4046220" algn="l"/>
                <a:tab pos="4843780" algn="l"/>
              </a:tabLst>
            </a:pPr>
            <a:r>
              <a:rPr lang="et-EE" kern="100" dirty="0">
                <a:latin typeface="Arial" panose="020B0604020202020204" pitchFamily="34" charset="0"/>
                <a:ea typeface="Times New Roman" panose="02020603050405020304" pitchFamily="18" charset="0"/>
                <a:cs typeface="Times New Roman" panose="02020603050405020304" pitchFamily="18" charset="0"/>
              </a:rPr>
              <a:t>Rohkem on lahti kirjutatud, kuidas toimub k</a:t>
            </a:r>
            <a:r>
              <a:rPr lang="fi-FI" kern="100" dirty="0" err="1">
                <a:latin typeface="Arial" panose="020B0604020202020204" pitchFamily="34" charset="0"/>
                <a:ea typeface="Times New Roman" panose="02020603050405020304" pitchFamily="18" charset="0"/>
                <a:cs typeface="Times New Roman" panose="02020603050405020304" pitchFamily="18" charset="0"/>
              </a:rPr>
              <a:t>ategooria</a:t>
            </a:r>
            <a:r>
              <a:rPr lang="fi-FI" kern="100" dirty="0">
                <a:latin typeface="Arial" panose="020B0604020202020204" pitchFamily="34" charset="0"/>
                <a:ea typeface="Times New Roman" panose="02020603050405020304" pitchFamily="18" charset="0"/>
                <a:cs typeface="Times New Roman" panose="02020603050405020304" pitchFamily="18" charset="0"/>
              </a:rPr>
              <a:t> </a:t>
            </a:r>
            <a:r>
              <a:rPr lang="fi-FI" kern="100" dirty="0" err="1">
                <a:latin typeface="Arial" panose="020B0604020202020204" pitchFamily="34" charset="0"/>
                <a:ea typeface="Times New Roman" panose="02020603050405020304" pitchFamily="18" charset="0"/>
                <a:cs typeface="Times New Roman" panose="02020603050405020304" pitchFamily="18" charset="0"/>
              </a:rPr>
              <a:t>nõuetele</a:t>
            </a:r>
            <a:r>
              <a:rPr lang="fi-FI" kern="100" dirty="0">
                <a:latin typeface="Arial" panose="020B0604020202020204" pitchFamily="34" charset="0"/>
                <a:ea typeface="Times New Roman" panose="02020603050405020304" pitchFamily="18" charset="0"/>
                <a:cs typeface="Times New Roman" panose="02020603050405020304" pitchFamily="18" charset="0"/>
              </a:rPr>
              <a:t> </a:t>
            </a:r>
            <a:r>
              <a:rPr lang="fi-FI" kern="100" dirty="0" err="1">
                <a:latin typeface="Arial" panose="020B0604020202020204" pitchFamily="34" charset="0"/>
                <a:ea typeface="Times New Roman" panose="02020603050405020304" pitchFamily="18" charset="0"/>
                <a:cs typeface="Times New Roman" panose="02020603050405020304" pitchFamily="18" charset="0"/>
              </a:rPr>
              <a:t>mittevastava</a:t>
            </a:r>
            <a:r>
              <a:rPr lang="fi-FI" kern="100" dirty="0">
                <a:latin typeface="Arial" panose="020B0604020202020204" pitchFamily="34" charset="0"/>
                <a:ea typeface="Times New Roman" panose="02020603050405020304" pitchFamily="18" charset="0"/>
                <a:cs typeface="Times New Roman" panose="02020603050405020304" pitchFamily="18" charset="0"/>
              </a:rPr>
              <a:t> </a:t>
            </a:r>
            <a:r>
              <a:rPr lang="fi-FI" kern="100" dirty="0" err="1">
                <a:latin typeface="Arial" panose="020B0604020202020204" pitchFamily="34" charset="0"/>
                <a:ea typeface="Times New Roman" panose="02020603050405020304" pitchFamily="18" charset="0"/>
                <a:cs typeface="Times New Roman" panose="02020603050405020304" pitchFamily="18" charset="0"/>
              </a:rPr>
              <a:t>kultiveerimismaterjali</a:t>
            </a:r>
            <a:r>
              <a:rPr lang="fi-FI" kern="100" dirty="0">
                <a:latin typeface="Arial" panose="020B0604020202020204" pitchFamily="34" charset="0"/>
                <a:ea typeface="Times New Roman" panose="02020603050405020304" pitchFamily="18" charset="0"/>
                <a:cs typeface="Times New Roman" panose="02020603050405020304" pitchFamily="18" charset="0"/>
              </a:rPr>
              <a:t> </a:t>
            </a:r>
            <a:r>
              <a:rPr lang="fi-FI" kern="100" dirty="0" err="1">
                <a:latin typeface="Arial" panose="020B0604020202020204" pitchFamily="34" charset="0"/>
                <a:ea typeface="Times New Roman" panose="02020603050405020304" pitchFamily="18" charset="0"/>
                <a:cs typeface="Times New Roman" panose="02020603050405020304" pitchFamily="18" charset="0"/>
              </a:rPr>
              <a:t>ajuti</a:t>
            </a:r>
            <a:r>
              <a:rPr lang="et-EE" kern="100" dirty="0">
                <a:latin typeface="Arial" panose="020B0604020202020204" pitchFamily="34" charset="0"/>
                <a:ea typeface="Times New Roman" panose="02020603050405020304" pitchFamily="18" charset="0"/>
                <a:cs typeface="Times New Roman" panose="02020603050405020304" pitchFamily="18" charset="0"/>
              </a:rPr>
              <a:t>s</a:t>
            </a:r>
            <a:r>
              <a:rPr lang="fi-FI" kern="100" dirty="0">
                <a:latin typeface="Arial" panose="020B0604020202020204" pitchFamily="34" charset="0"/>
                <a:ea typeface="Times New Roman" panose="02020603050405020304" pitchFamily="18" charset="0"/>
                <a:cs typeface="Times New Roman" panose="02020603050405020304" pitchFamily="18" charset="0"/>
              </a:rPr>
              <a:t>e </a:t>
            </a:r>
            <a:r>
              <a:rPr lang="fi-FI" kern="100" dirty="0" err="1">
                <a:latin typeface="Arial" panose="020B0604020202020204" pitchFamily="34" charset="0"/>
                <a:ea typeface="Times New Roman" panose="02020603050405020304" pitchFamily="18" charset="0"/>
                <a:cs typeface="Times New Roman" panose="02020603050405020304" pitchFamily="18" charset="0"/>
              </a:rPr>
              <a:t>müügil</a:t>
            </a:r>
            <a:r>
              <a:rPr lang="et-EE" kern="100" dirty="0">
                <a:latin typeface="Arial" panose="020B0604020202020204" pitchFamily="34" charset="0"/>
                <a:ea typeface="Times New Roman" panose="02020603050405020304" pitchFamily="18" charset="0"/>
                <a:cs typeface="Times New Roman" panose="02020603050405020304" pitchFamily="18" charset="0"/>
              </a:rPr>
              <a:t>oa menetlus</a:t>
            </a:r>
          </a:p>
          <a:p>
            <a:pPr marL="285750" indent="-285750" algn="just">
              <a:lnSpc>
                <a:spcPct val="107000"/>
              </a:lnSpc>
              <a:spcAft>
                <a:spcPts val="800"/>
              </a:spcAft>
              <a:buFont typeface="Arial" panose="020B0604020202020204" pitchFamily="34" charset="0"/>
              <a:buChar char="•"/>
              <a:tabLst>
                <a:tab pos="449580" algn="l"/>
                <a:tab pos="899160" algn="l"/>
                <a:tab pos="1348740" algn="l"/>
                <a:tab pos="1798320" algn="l"/>
                <a:tab pos="2247900" algn="l"/>
                <a:tab pos="2697480" algn="l"/>
                <a:tab pos="3147060" algn="l"/>
                <a:tab pos="3596640" algn="l"/>
                <a:tab pos="4046220" algn="l"/>
                <a:tab pos="4843780" algn="l"/>
              </a:tabLst>
            </a:pPr>
            <a:r>
              <a:rPr lang="et-EE" sz="1800" kern="100" dirty="0">
                <a:effectLst/>
                <a:latin typeface="Arial" panose="020B0604020202020204" pitchFamily="34" charset="0"/>
                <a:ea typeface="Times New Roman" panose="02020603050405020304" pitchFamily="18" charset="0"/>
                <a:cs typeface="Arial" panose="020B0604020202020204" pitchFamily="34" charset="0"/>
              </a:rPr>
              <a:t>Pädevad asutused võivad ajutiselt lubada turustada heakskiidetud algmaterjalist toodetud</a:t>
            </a:r>
            <a:r>
              <a:rPr lang="et-EE" kern="100" dirty="0">
                <a:latin typeface="Arial" panose="020B0604020202020204" pitchFamily="34" charset="0"/>
                <a:ea typeface="Times New Roman" panose="02020603050405020304" pitchFamily="18" charset="0"/>
                <a:cs typeface="Arial" panose="020B0604020202020204" pitchFamily="34" charset="0"/>
              </a:rPr>
              <a:t> kultiveerimismaterjali</a:t>
            </a:r>
            <a:r>
              <a:rPr lang="et-EE" sz="1800" kern="100" dirty="0">
                <a:effectLst/>
                <a:latin typeface="Arial" panose="020B0604020202020204" pitchFamily="34" charset="0"/>
                <a:ea typeface="Times New Roman" panose="02020603050405020304" pitchFamily="18" charset="0"/>
                <a:cs typeface="Arial" panose="020B0604020202020204" pitchFamily="34" charset="0"/>
              </a:rPr>
              <a:t>, mis ei vasta kõigile artikli 5 lõikes 1 osutatud asjakohase kategooria nõuetele. </a:t>
            </a:r>
            <a:endParaRPr lang="et-EE" sz="1800" kern="100" dirty="0">
              <a:effectLst/>
              <a:latin typeface="Arial" panose="020B0604020202020204" pitchFamily="34" charset="0"/>
              <a:ea typeface="Calibri" panose="020F0502020204030204" pitchFamily="34" charset="0"/>
              <a:cs typeface="Arial" panose="020B0604020202020204" pitchFamily="34" charset="0"/>
            </a:endParaRPr>
          </a:p>
          <a:p>
            <a:pPr marL="285750" indent="-285750" algn="just">
              <a:lnSpc>
                <a:spcPct val="107000"/>
              </a:lnSpc>
              <a:spcAft>
                <a:spcPts val="800"/>
              </a:spcAft>
              <a:buFont typeface="Arial" panose="020B0604020202020204" pitchFamily="34" charset="0"/>
              <a:buChar char="•"/>
              <a:tabLst>
                <a:tab pos="449580" algn="l"/>
                <a:tab pos="899160" algn="l"/>
                <a:tab pos="1348740" algn="l"/>
                <a:tab pos="1798320" algn="l"/>
                <a:tab pos="2247900" algn="l"/>
                <a:tab pos="2697480" algn="l"/>
                <a:tab pos="3147060" algn="l"/>
                <a:tab pos="3596640" algn="l"/>
                <a:tab pos="4046220" algn="l"/>
                <a:tab pos="4843780" algn="l"/>
              </a:tabLst>
            </a:pPr>
            <a:r>
              <a:rPr lang="et-EE" sz="1800" kern="100" dirty="0">
                <a:effectLst/>
                <a:latin typeface="Arial" panose="020B0604020202020204" pitchFamily="34" charset="0"/>
                <a:ea typeface="Times New Roman" panose="02020603050405020304" pitchFamily="18" charset="0"/>
                <a:cs typeface="Arial" panose="020B0604020202020204" pitchFamily="34" charset="0"/>
              </a:rPr>
              <a:t>Pädevad asutused teatavad komisjonile ja teistele liikmesriikidele kõnealustest ajutistest lubadest ja nende heakskiitmise põhjustest.</a:t>
            </a:r>
            <a:endParaRPr lang="et-EE" sz="1800" kern="100" dirty="0">
              <a:effectLst/>
              <a:latin typeface="Arial" panose="020B0604020202020204" pitchFamily="34" charset="0"/>
              <a:ea typeface="Calibri" panose="020F0502020204030204" pitchFamily="34" charset="0"/>
              <a:cs typeface="Arial" panose="020B0604020202020204" pitchFamily="34" charset="0"/>
            </a:endParaRPr>
          </a:p>
          <a:p>
            <a:pPr marL="285750" marR="5715" indent="-285750" algn="just">
              <a:lnSpc>
                <a:spcPct val="107000"/>
              </a:lnSpc>
              <a:spcAft>
                <a:spcPts val="800"/>
              </a:spcAft>
              <a:buFont typeface="Arial" panose="020B0604020202020204" pitchFamily="34" charset="0"/>
              <a:buChar char="•"/>
            </a:pPr>
            <a:r>
              <a:rPr lang="et-EE" sz="1800" u="none" strike="noStrike" kern="100" dirty="0">
                <a:solidFill>
                  <a:srgbClr val="000000"/>
                </a:solidFill>
                <a:effectLst/>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Komisjonil on õigus võtta vastu delegeeritud õigusakte, millega täiendatakse käesolevat artiklit, sätestades asjaomasele liikmesriigile ajutise loa andmise tingimused. </a:t>
            </a:r>
          </a:p>
          <a:p>
            <a:pPr marR="5715" algn="just">
              <a:lnSpc>
                <a:spcPct val="107000"/>
              </a:lnSpc>
              <a:spcAft>
                <a:spcPts val="800"/>
              </a:spcAft>
            </a:pPr>
            <a:r>
              <a:rPr lang="et-EE" kern="100" dirty="0">
                <a:solidFill>
                  <a:srgbClr val="000000"/>
                </a:solidFill>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Loetletud on ka see mis need tingimused on (art 7 p 2 a-d)</a:t>
            </a:r>
            <a:endParaRPr lang="et-EE" sz="1800" u="none" strike="noStrike" kern="100" dirty="0">
              <a:solidFill>
                <a:srgbClr val="000000"/>
              </a:solidFill>
              <a:effectLst/>
              <a:uFill>
                <a:solidFill>
                  <a:srgbClr val="000000"/>
                </a:solidFill>
              </a:uFill>
              <a:latin typeface="Arial" panose="020B0604020202020204" pitchFamily="34" charset="0"/>
              <a:ea typeface="Times New Roman" panose="02020603050405020304" pitchFamily="18" charset="0"/>
              <a:cs typeface="Arial" panose="020B0604020202020204" pitchFamily="34" charset="0"/>
            </a:endParaRPr>
          </a:p>
          <a:p>
            <a:pPr marL="6350" marR="5715" indent="-6350" algn="just">
              <a:lnSpc>
                <a:spcPct val="107000"/>
              </a:lnSpc>
              <a:spcAft>
                <a:spcPts val="800"/>
              </a:spcAft>
            </a:pPr>
            <a:endParaRPr lang="et-EE" sz="1800" kern="100" dirty="0">
              <a:effectLst/>
              <a:latin typeface="Arial" panose="020B0604020202020204" pitchFamily="34" charset="0"/>
              <a:ea typeface="Calibri" panose="020F0502020204030204" pitchFamily="34" charset="0"/>
              <a:cs typeface="Arial" panose="020B0604020202020204" pitchFamily="34" charset="0"/>
            </a:endParaRPr>
          </a:p>
          <a:p>
            <a:pPr marL="6350" marR="5715" indent="-6350" algn="just">
              <a:lnSpc>
                <a:spcPct val="107000"/>
              </a:lnSpc>
              <a:spcAft>
                <a:spcPts val="800"/>
              </a:spcAft>
            </a:pPr>
            <a:endParaRPr lang="et-EE" sz="1800" kern="100" dirty="0">
              <a:effectLst/>
              <a:latin typeface="Arial" panose="020B0604020202020204" pitchFamily="34" charset="0"/>
              <a:ea typeface="Calibri" panose="020F0502020204030204" pitchFamily="34" charset="0"/>
              <a:cs typeface="Arial" panose="020B0604020202020204" pitchFamily="34" charset="0"/>
            </a:endParaRPr>
          </a:p>
        </p:txBody>
      </p:sp>
      <p:sp>
        <p:nvSpPr>
          <p:cNvPr id="4" name="Slaidinumbri kohatäide 3">
            <a:extLst>
              <a:ext uri="{FF2B5EF4-FFF2-40B4-BE49-F238E27FC236}">
                <a16:creationId xmlns:a16="http://schemas.microsoft.com/office/drawing/2014/main" id="{6AE949BE-EA9D-BDD7-A4DE-9E6BF64E4314}"/>
              </a:ext>
            </a:extLst>
          </p:cNvPr>
          <p:cNvSpPr>
            <a:spLocks noGrp="1"/>
          </p:cNvSpPr>
          <p:nvPr>
            <p:ph type="sldNum" sz="quarter" idx="12"/>
          </p:nvPr>
        </p:nvSpPr>
        <p:spPr/>
        <p:txBody>
          <a:bodyPr/>
          <a:lstStyle/>
          <a:p>
            <a:fld id="{A425A60F-01F6-4A6D-98F7-93FA40BB0085}" type="slidenum">
              <a:rPr lang="et-EE" smtClean="0"/>
              <a:t>13</a:t>
            </a:fld>
            <a:endParaRPr lang="et-EE"/>
          </a:p>
        </p:txBody>
      </p:sp>
    </p:spTree>
    <p:extLst>
      <p:ext uri="{BB962C8B-B14F-4D97-AF65-F5344CB8AC3E}">
        <p14:creationId xmlns:p14="http://schemas.microsoft.com/office/powerpoint/2010/main" val="12296699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Sisu kohatäide 4" descr="Pilt, millel on kujutatud kuvatõmmis, vesi, sinine, disain">
            <a:extLst>
              <a:ext uri="{FF2B5EF4-FFF2-40B4-BE49-F238E27FC236}">
                <a16:creationId xmlns:a16="http://schemas.microsoft.com/office/drawing/2014/main" id="{7FC928BD-F3CE-F1CB-7F8C-891B4C59CD4F}"/>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2" name="Pealkiri 1">
            <a:extLst>
              <a:ext uri="{FF2B5EF4-FFF2-40B4-BE49-F238E27FC236}">
                <a16:creationId xmlns:a16="http://schemas.microsoft.com/office/drawing/2014/main" id="{27665695-E22E-3E30-73E4-C9817629C268}"/>
              </a:ext>
            </a:extLst>
          </p:cNvPr>
          <p:cNvSpPr>
            <a:spLocks noGrp="1"/>
          </p:cNvSpPr>
          <p:nvPr>
            <p:ph type="title"/>
          </p:nvPr>
        </p:nvSpPr>
        <p:spPr>
          <a:xfrm>
            <a:off x="874642" y="660407"/>
            <a:ext cx="10415783" cy="482594"/>
          </a:xfrm>
        </p:spPr>
        <p:txBody>
          <a:bodyPr>
            <a:normAutofit fontScale="90000"/>
          </a:bodyPr>
          <a:lstStyle/>
          <a:p>
            <a:pPr algn="just">
              <a:lnSpc>
                <a:spcPct val="107000"/>
              </a:lnSpc>
              <a:spcAft>
                <a:spcPts val="800"/>
              </a:spcAft>
            </a:pPr>
            <a:r>
              <a:rPr lang="fi-FI" sz="2800" b="1" kern="100" dirty="0">
                <a:effectLst/>
                <a:latin typeface="Arial" panose="020B0604020202020204" pitchFamily="34" charset="0"/>
                <a:ea typeface="Times New Roman" panose="02020603050405020304" pitchFamily="18" charset="0"/>
                <a:cs typeface="Times New Roman" panose="02020603050405020304" pitchFamily="18" charset="0"/>
              </a:rPr>
              <a:t>II PEATÜKK:  </a:t>
            </a:r>
            <a:r>
              <a:rPr lang="fi-FI" sz="2800" b="1" kern="100" dirty="0" err="1">
                <a:effectLst/>
                <a:latin typeface="Arial" panose="020B0604020202020204" pitchFamily="34" charset="0"/>
                <a:ea typeface="Times New Roman" panose="02020603050405020304" pitchFamily="18" charset="0"/>
                <a:cs typeface="Times New Roman" panose="02020603050405020304" pitchFamily="18" charset="0"/>
              </a:rPr>
              <a:t>Algmaterjal</a:t>
            </a:r>
            <a:r>
              <a:rPr lang="fi-FI" sz="2800" b="1" kern="100" dirty="0">
                <a:effectLst/>
                <a:latin typeface="Arial" panose="020B0604020202020204" pitchFamily="34" charset="0"/>
                <a:ea typeface="Times New Roman" panose="02020603050405020304" pitchFamily="18" charset="0"/>
                <a:cs typeface="Times New Roman" panose="02020603050405020304" pitchFamily="18" charset="0"/>
              </a:rPr>
              <a:t> ja </a:t>
            </a:r>
            <a:r>
              <a:rPr lang="fi-FI" sz="2800" b="1" kern="100" dirty="0" err="1">
                <a:effectLst/>
                <a:latin typeface="Arial" panose="020B0604020202020204" pitchFamily="34" charset="0"/>
                <a:ea typeface="Times New Roman" panose="02020603050405020304" pitchFamily="18" charset="0"/>
                <a:cs typeface="Times New Roman" panose="02020603050405020304" pitchFamily="18" charset="0"/>
              </a:rPr>
              <a:t>sellest</a:t>
            </a:r>
            <a:r>
              <a:rPr lang="fi-FI" sz="2800" b="1" kern="100" dirty="0">
                <a:effectLst/>
                <a:latin typeface="Arial" panose="020B0604020202020204" pitchFamily="34" charset="0"/>
                <a:ea typeface="Times New Roman" panose="02020603050405020304" pitchFamily="18" charset="0"/>
                <a:cs typeface="Times New Roman" panose="02020603050405020304" pitchFamily="18" charset="0"/>
              </a:rPr>
              <a:t> t</a:t>
            </a:r>
            <a:r>
              <a:rPr lang="et-EE" sz="2800" b="1" kern="100" dirty="0" err="1">
                <a:effectLst/>
                <a:latin typeface="Arial" panose="020B0604020202020204" pitchFamily="34" charset="0"/>
                <a:ea typeface="Times New Roman" panose="02020603050405020304" pitchFamily="18" charset="0"/>
                <a:cs typeface="Times New Roman" panose="02020603050405020304" pitchFamily="18" charset="0"/>
              </a:rPr>
              <a:t>oodetud</a:t>
            </a:r>
            <a:r>
              <a:rPr lang="fi-FI" sz="2800" b="1" kern="100" dirty="0">
                <a:effectLst/>
                <a:latin typeface="Arial" panose="020B0604020202020204" pitchFamily="34" charset="0"/>
                <a:ea typeface="Times New Roman" panose="02020603050405020304" pitchFamily="18" charset="0"/>
                <a:cs typeface="Times New Roman" panose="02020603050405020304" pitchFamily="18" charset="0"/>
              </a:rPr>
              <a:t> </a:t>
            </a:r>
            <a:r>
              <a:rPr lang="fi-FI" sz="2800" b="1" kern="100" dirty="0" err="1">
                <a:effectLst/>
                <a:latin typeface="Arial" panose="020B0604020202020204" pitchFamily="34" charset="0"/>
                <a:ea typeface="Times New Roman" panose="02020603050405020304" pitchFamily="18" charset="0"/>
                <a:cs typeface="Times New Roman" panose="02020603050405020304" pitchFamily="18" charset="0"/>
              </a:rPr>
              <a:t>kultiveerimismaterjal</a:t>
            </a:r>
            <a:r>
              <a:rPr lang="fi-FI" sz="2800" b="1" kern="100" dirty="0">
                <a:effectLst/>
                <a:latin typeface="Arial" panose="020B0604020202020204" pitchFamily="34" charset="0"/>
                <a:ea typeface="Times New Roman" panose="02020603050405020304" pitchFamily="18" charset="0"/>
                <a:cs typeface="Times New Roman" panose="02020603050405020304" pitchFamily="18" charset="0"/>
              </a:rPr>
              <a:t> </a:t>
            </a:r>
            <a:endParaRPr lang="et-EE" sz="2800" kern="100"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3" name="TextBox 2">
            <a:extLst>
              <a:ext uri="{FF2B5EF4-FFF2-40B4-BE49-F238E27FC236}">
                <a16:creationId xmlns:a16="http://schemas.microsoft.com/office/drawing/2014/main" id="{CDEB5186-BBF7-51C6-9EA4-9D1EE9994137}"/>
              </a:ext>
            </a:extLst>
          </p:cNvPr>
          <p:cNvSpPr txBox="1"/>
          <p:nvPr/>
        </p:nvSpPr>
        <p:spPr>
          <a:xfrm>
            <a:off x="870240" y="1256306"/>
            <a:ext cx="10102559" cy="6197594"/>
          </a:xfrm>
          <a:prstGeom prst="rect">
            <a:avLst/>
          </a:prstGeom>
          <a:noFill/>
        </p:spPr>
        <p:txBody>
          <a:bodyPr wrap="square" rtlCol="0">
            <a:spAutoFit/>
          </a:bodyPr>
          <a:lstStyle/>
          <a:p>
            <a:pPr algn="just">
              <a:lnSpc>
                <a:spcPct val="107000"/>
              </a:lnSpc>
              <a:spcAft>
                <a:spcPts val="800"/>
              </a:spcAft>
              <a:tabLst>
                <a:tab pos="449580" algn="l"/>
                <a:tab pos="899160" algn="l"/>
                <a:tab pos="1348740" algn="l"/>
                <a:tab pos="1798320" algn="l"/>
                <a:tab pos="2247900" algn="l"/>
                <a:tab pos="2697480" algn="l"/>
                <a:tab pos="3147060" algn="l"/>
                <a:tab pos="3596640" algn="l"/>
                <a:tab pos="4046220" algn="l"/>
                <a:tab pos="4843780" algn="l"/>
              </a:tabLst>
            </a:pPr>
            <a:r>
              <a:rPr lang="et-EE" sz="2000" b="1" dirty="0">
                <a:solidFill>
                  <a:srgbClr val="000000"/>
                </a:solidFill>
                <a:effectLst/>
                <a:latin typeface="Arial" panose="020B0604020202020204" pitchFamily="34" charset="0"/>
                <a:ea typeface="Times New Roman" panose="02020603050405020304" pitchFamily="18" charset="0"/>
              </a:rPr>
              <a:t>Artikkel </a:t>
            </a:r>
            <a:r>
              <a:rPr lang="et-EE" sz="2000" b="1" kern="100" dirty="0">
                <a:effectLst/>
                <a:latin typeface="Arial" panose="020B0604020202020204" pitchFamily="34" charset="0"/>
                <a:ea typeface="Times New Roman" panose="02020603050405020304" pitchFamily="18" charset="0"/>
                <a:cs typeface="Times New Roman" panose="02020603050405020304" pitchFamily="18" charset="0"/>
              </a:rPr>
              <a:t>8 Teatavate taimeliikide, -kategooriate ja -liikide suhtes kohaldatavad erinõuded </a:t>
            </a:r>
            <a:endParaRPr lang="et-EE" sz="2000" b="1"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tabLst>
                <a:tab pos="449580" algn="l"/>
                <a:tab pos="899160" algn="l"/>
                <a:tab pos="1348740" algn="l"/>
                <a:tab pos="1798320" algn="l"/>
                <a:tab pos="2247900" algn="l"/>
                <a:tab pos="2697480" algn="l"/>
                <a:tab pos="3147060" algn="l"/>
                <a:tab pos="3596640" algn="l"/>
                <a:tab pos="4046220" algn="l"/>
                <a:tab pos="4843780" algn="l"/>
              </a:tabLst>
            </a:pPr>
            <a:r>
              <a:rPr lang="et-EE" sz="1600" kern="100" dirty="0">
                <a:effectLst/>
                <a:latin typeface="Arial" panose="020B0604020202020204" pitchFamily="34" charset="0"/>
                <a:ea typeface="Times New Roman" panose="02020603050405020304" pitchFamily="18" charset="0"/>
                <a:cs typeface="Arial" panose="020B0604020202020204" pitchFamily="34" charset="0"/>
              </a:rPr>
              <a:t>Komisjonil on õigus võtta vastu delegeeritud õigusakte, millega täiendatakse vajaduse korral käesolevat määrust seoses nõuetega, mis on asjakohased iga kultiveerimismaterjali tüübi, liigi või kategooria puhul: </a:t>
            </a:r>
            <a:endParaRPr lang="et-EE" sz="1600" kern="100" dirty="0">
              <a:effectLst/>
              <a:latin typeface="Arial" panose="020B0604020202020204" pitchFamily="34" charset="0"/>
              <a:ea typeface="Calibri" panose="020F0502020204030204" pitchFamily="34" charset="0"/>
              <a:cs typeface="Arial" panose="020B0604020202020204" pitchFamily="34" charset="0"/>
            </a:endParaRPr>
          </a:p>
          <a:p>
            <a:pPr algn="just">
              <a:lnSpc>
                <a:spcPct val="107000"/>
              </a:lnSpc>
              <a:spcAft>
                <a:spcPts val="800"/>
              </a:spcAft>
              <a:tabLst>
                <a:tab pos="449580" algn="l"/>
                <a:tab pos="899160" algn="l"/>
                <a:tab pos="1348740" algn="l"/>
                <a:tab pos="1798320" algn="l"/>
                <a:tab pos="2247900" algn="l"/>
                <a:tab pos="2697480" algn="l"/>
                <a:tab pos="3147060" algn="l"/>
                <a:tab pos="3596640" algn="l"/>
                <a:tab pos="4046220" algn="l"/>
                <a:tab pos="4843780" algn="l"/>
              </a:tabLst>
            </a:pPr>
            <a:r>
              <a:rPr lang="et-EE" sz="1600" kern="100" dirty="0">
                <a:effectLst/>
                <a:latin typeface="Arial" panose="020B0604020202020204" pitchFamily="34" charset="0"/>
                <a:ea typeface="Times New Roman" panose="02020603050405020304" pitchFamily="18" charset="0"/>
                <a:cs typeface="Arial" panose="020B0604020202020204" pitchFamily="34" charset="0"/>
              </a:rPr>
              <a:t>(a)	lisas loetletud liikide vilja- ja seemnepartiide puhul liigipuhtuse osas; </a:t>
            </a:r>
            <a:endParaRPr lang="et-EE" sz="1600" kern="100" dirty="0">
              <a:effectLst/>
              <a:latin typeface="Arial" panose="020B0604020202020204" pitchFamily="34" charset="0"/>
              <a:ea typeface="Calibri" panose="020F0502020204030204" pitchFamily="34" charset="0"/>
              <a:cs typeface="Arial" panose="020B0604020202020204" pitchFamily="34" charset="0"/>
            </a:endParaRPr>
          </a:p>
          <a:p>
            <a:pPr algn="just">
              <a:lnSpc>
                <a:spcPct val="107000"/>
              </a:lnSpc>
              <a:spcAft>
                <a:spcPts val="800"/>
              </a:spcAft>
              <a:tabLst>
                <a:tab pos="449580" algn="l"/>
                <a:tab pos="899160" algn="l"/>
                <a:tab pos="1348740" algn="l"/>
                <a:tab pos="1798320" algn="l"/>
                <a:tab pos="2247900" algn="l"/>
                <a:tab pos="2697480" algn="l"/>
                <a:tab pos="3147060" algn="l"/>
                <a:tab pos="3596640" algn="l"/>
                <a:tab pos="4046220" algn="l"/>
                <a:tab pos="4843780" algn="l"/>
              </a:tabLst>
            </a:pPr>
            <a:r>
              <a:rPr lang="et-EE" sz="1600" kern="100" dirty="0">
                <a:effectLst/>
                <a:latin typeface="Arial" panose="020B0604020202020204" pitchFamily="34" charset="0"/>
                <a:ea typeface="Times New Roman" panose="02020603050405020304" pitchFamily="18" charset="0"/>
                <a:cs typeface="Arial" panose="020B0604020202020204" pitchFamily="34" charset="0"/>
              </a:rPr>
              <a:t>(b)	lisas loetletud liikide taimede osade ja tehishübriidide puhul seoses kvaliteedi, üldiste omaduste, tervise ja suurusega; </a:t>
            </a:r>
            <a:endParaRPr lang="et-EE" sz="1600" kern="100" dirty="0">
              <a:effectLst/>
              <a:latin typeface="Arial" panose="020B0604020202020204" pitchFamily="34" charset="0"/>
              <a:ea typeface="Calibri" panose="020F0502020204030204" pitchFamily="34" charset="0"/>
              <a:cs typeface="Arial" panose="020B0604020202020204" pitchFamily="34" charset="0"/>
            </a:endParaRPr>
          </a:p>
          <a:p>
            <a:pPr algn="just">
              <a:lnSpc>
                <a:spcPct val="107000"/>
              </a:lnSpc>
              <a:spcAft>
                <a:spcPts val="800"/>
              </a:spcAft>
              <a:tabLst>
                <a:tab pos="449580" algn="l"/>
                <a:tab pos="899160" algn="l"/>
                <a:tab pos="1348740" algn="l"/>
                <a:tab pos="1798320" algn="l"/>
                <a:tab pos="2247900" algn="l"/>
                <a:tab pos="2697480" algn="l"/>
                <a:tab pos="3147060" algn="l"/>
                <a:tab pos="3596640" algn="l"/>
                <a:tab pos="4046220" algn="l"/>
                <a:tab pos="4843780" algn="l"/>
              </a:tabLst>
            </a:pPr>
            <a:r>
              <a:rPr lang="et-EE" sz="1600" kern="100" dirty="0">
                <a:effectLst/>
                <a:latin typeface="Arial" panose="020B0604020202020204" pitchFamily="34" charset="0"/>
                <a:ea typeface="Times New Roman" panose="02020603050405020304" pitchFamily="18" charset="0"/>
                <a:cs typeface="Arial" panose="020B0604020202020204" pitchFamily="34" charset="0"/>
              </a:rPr>
              <a:t>(c)	varre pistikute või komplektidega paljundatud </a:t>
            </a:r>
            <a:r>
              <a:rPr lang="et-EE" sz="1600" kern="100" dirty="0" err="1">
                <a:effectLst/>
                <a:latin typeface="Arial" panose="020B0604020202020204" pitchFamily="34" charset="0"/>
                <a:ea typeface="Times New Roman" panose="02020603050405020304" pitchFamily="18" charset="0"/>
                <a:cs typeface="Arial" panose="020B0604020202020204" pitchFamily="34" charset="0"/>
              </a:rPr>
              <a:t>Populus</a:t>
            </a:r>
            <a:r>
              <a:rPr lang="et-EE" sz="1600" kern="100" dirty="0">
                <a:effectLst/>
                <a:latin typeface="Arial" panose="020B0604020202020204" pitchFamily="34" charset="0"/>
                <a:ea typeface="Times New Roman" panose="02020603050405020304" pitchFamily="18" charset="0"/>
                <a:cs typeface="Arial" panose="020B0604020202020204" pitchFamily="34" charset="0"/>
              </a:rPr>
              <a:t> </a:t>
            </a:r>
            <a:r>
              <a:rPr lang="et-EE" sz="1600" kern="100" dirty="0" err="1">
                <a:effectLst/>
                <a:latin typeface="Arial" panose="020B0604020202020204" pitchFamily="34" charset="0"/>
                <a:ea typeface="Times New Roman" panose="02020603050405020304" pitchFamily="18" charset="0"/>
                <a:cs typeface="Arial" panose="020B0604020202020204" pitchFamily="34" charset="0"/>
              </a:rPr>
              <a:t>spp</a:t>
            </a:r>
            <a:r>
              <a:rPr lang="et-EE" sz="1600" kern="100" dirty="0">
                <a:effectLst/>
                <a:latin typeface="Arial" panose="020B0604020202020204" pitchFamily="34" charset="0"/>
                <a:ea typeface="Times New Roman" panose="02020603050405020304" pitchFamily="18" charset="0"/>
                <a:cs typeface="Arial" panose="020B0604020202020204" pitchFamily="34" charset="0"/>
              </a:rPr>
              <a:t>. väliste kvaliteedistandardite puhul seoses defektide ning varrelõikuste ja -komplektide miinimummõõtmetega; </a:t>
            </a:r>
            <a:endParaRPr lang="et-EE" sz="1600" kern="100" dirty="0">
              <a:effectLst/>
              <a:latin typeface="Arial" panose="020B0604020202020204" pitchFamily="34" charset="0"/>
              <a:ea typeface="Calibri" panose="020F0502020204030204" pitchFamily="34" charset="0"/>
              <a:cs typeface="Arial" panose="020B0604020202020204" pitchFamily="34" charset="0"/>
            </a:endParaRPr>
          </a:p>
          <a:p>
            <a:pPr algn="just">
              <a:lnSpc>
                <a:spcPct val="107000"/>
              </a:lnSpc>
              <a:spcAft>
                <a:spcPts val="800"/>
              </a:spcAft>
              <a:tabLst>
                <a:tab pos="449580" algn="l"/>
                <a:tab pos="899160" algn="l"/>
                <a:tab pos="1348740" algn="l"/>
                <a:tab pos="1798320" algn="l"/>
                <a:tab pos="2247900" algn="l"/>
                <a:tab pos="2697480" algn="l"/>
                <a:tab pos="3147060" algn="l"/>
                <a:tab pos="3596640" algn="l"/>
                <a:tab pos="4046220" algn="l"/>
                <a:tab pos="4843780" algn="l"/>
              </a:tabLst>
            </a:pPr>
            <a:r>
              <a:rPr lang="et-EE" sz="1600" kern="100" dirty="0">
                <a:effectLst/>
                <a:latin typeface="Arial" panose="020B0604020202020204" pitchFamily="34" charset="0"/>
                <a:ea typeface="Times New Roman" panose="02020603050405020304" pitchFamily="18" charset="0"/>
                <a:cs typeface="Arial" panose="020B0604020202020204" pitchFamily="34" charset="0"/>
              </a:rPr>
              <a:t>(d)	lisas loetletud liikide ja kunstlike hübriidide istutusmaterjali kohta seoses üldiste omaduste, tervise, elujõulisuse ja füsioloogilise kvaliteediga; </a:t>
            </a:r>
            <a:endParaRPr lang="et-EE" sz="1600" kern="100" dirty="0">
              <a:effectLst/>
              <a:latin typeface="Arial" panose="020B0604020202020204" pitchFamily="34" charset="0"/>
              <a:ea typeface="Calibri" panose="020F0502020204030204" pitchFamily="34" charset="0"/>
              <a:cs typeface="Arial" panose="020B0604020202020204" pitchFamily="34" charset="0"/>
            </a:endParaRPr>
          </a:p>
          <a:p>
            <a:pPr algn="just">
              <a:lnSpc>
                <a:spcPct val="107000"/>
              </a:lnSpc>
              <a:spcAft>
                <a:spcPts val="800"/>
              </a:spcAft>
              <a:tabLst>
                <a:tab pos="449580" algn="l"/>
                <a:tab pos="899160" algn="l"/>
                <a:tab pos="1348740" algn="l"/>
                <a:tab pos="1798320" algn="l"/>
                <a:tab pos="2247900" algn="l"/>
                <a:tab pos="2697480" algn="l"/>
                <a:tab pos="3147060" algn="l"/>
                <a:tab pos="3596640" algn="l"/>
                <a:tab pos="4046220" algn="l"/>
                <a:tab pos="4843780" algn="l"/>
              </a:tabLst>
            </a:pPr>
            <a:r>
              <a:rPr lang="et-EE" sz="1600" kern="100" dirty="0">
                <a:effectLst/>
                <a:latin typeface="Arial" panose="020B0604020202020204" pitchFamily="34" charset="0"/>
                <a:ea typeface="Times New Roman" panose="02020603050405020304" pitchFamily="18" charset="0"/>
                <a:cs typeface="Arial" panose="020B0604020202020204" pitchFamily="34" charset="0"/>
              </a:rPr>
              <a:t>(e)	vahemerelise kliimaga piirkondade kasutajatele turustatava istutusmaterjali kohta seoses taimede defektide, suuruse ja vanusega ning vajaduse korral mahuti suurusega. </a:t>
            </a:r>
            <a:endParaRPr lang="et-EE" sz="1600" kern="100" dirty="0">
              <a:effectLst/>
              <a:latin typeface="Arial" panose="020B0604020202020204" pitchFamily="34" charset="0"/>
              <a:ea typeface="Calibri" panose="020F0502020204030204" pitchFamily="34" charset="0"/>
              <a:cs typeface="Arial" panose="020B0604020202020204" pitchFamily="34" charset="0"/>
            </a:endParaRPr>
          </a:p>
          <a:p>
            <a:pPr algn="just">
              <a:lnSpc>
                <a:spcPct val="107000"/>
              </a:lnSpc>
              <a:spcAft>
                <a:spcPts val="800"/>
              </a:spcAft>
              <a:tabLst>
                <a:tab pos="449580" algn="l"/>
                <a:tab pos="899160" algn="l"/>
                <a:tab pos="1348740" algn="l"/>
                <a:tab pos="1798320" algn="l"/>
                <a:tab pos="2247900" algn="l"/>
                <a:tab pos="2697480" algn="l"/>
                <a:tab pos="3147060" algn="l"/>
                <a:tab pos="3596640" algn="l"/>
                <a:tab pos="4046220" algn="l"/>
                <a:tab pos="4843780" algn="l"/>
              </a:tabLst>
            </a:pPr>
            <a:r>
              <a:rPr lang="et-EE" sz="1600" kern="100" dirty="0">
                <a:effectLst/>
                <a:latin typeface="Arial" panose="020B0604020202020204" pitchFamily="34" charset="0"/>
                <a:ea typeface="Times New Roman" panose="02020603050405020304" pitchFamily="18" charset="0"/>
                <a:cs typeface="Arial" panose="020B0604020202020204" pitchFamily="34" charset="0"/>
              </a:rPr>
              <a:t>Kõnealune delegeeritud õigusakt põhineb kogemustel, mis on saadud iga kultiveerimismaterjali tüübi, liigi või kategooria suhtes kohaldatavate nõuete kohaldamisel seoses kontrollide, proovide võtmise ja testimise ning isolatsiooni vahemaaga. Ta kohandab neid nõudeid, lähtudes vastavate rahvusvaheliste standardite arengust, tehnika ja teaduse arengust või kliima- ja ökoloogilisest arengust.</a:t>
            </a:r>
            <a:endParaRPr lang="et-EE" sz="1600" kern="100" dirty="0">
              <a:effectLst/>
              <a:latin typeface="Arial" panose="020B0604020202020204" pitchFamily="34" charset="0"/>
              <a:ea typeface="Calibri" panose="020F0502020204030204" pitchFamily="34" charset="0"/>
              <a:cs typeface="Arial" panose="020B0604020202020204" pitchFamily="34" charset="0"/>
            </a:endParaRPr>
          </a:p>
          <a:p>
            <a:pPr marL="6350" marR="5715" indent="-6350" algn="just">
              <a:lnSpc>
                <a:spcPct val="107000"/>
              </a:lnSpc>
              <a:spcAft>
                <a:spcPts val="800"/>
              </a:spcAft>
            </a:pPr>
            <a:endParaRPr lang="et-EE" sz="1800" kern="100" dirty="0">
              <a:effectLst/>
              <a:latin typeface="Arial" panose="020B0604020202020204" pitchFamily="34" charset="0"/>
              <a:ea typeface="Calibri" panose="020F0502020204030204" pitchFamily="34" charset="0"/>
              <a:cs typeface="Arial" panose="020B0604020202020204" pitchFamily="34" charset="0"/>
            </a:endParaRPr>
          </a:p>
          <a:p>
            <a:pPr marL="6350" marR="5715" indent="-6350" algn="just">
              <a:lnSpc>
                <a:spcPct val="107000"/>
              </a:lnSpc>
              <a:spcAft>
                <a:spcPts val="800"/>
              </a:spcAft>
            </a:pPr>
            <a:endParaRPr lang="et-EE" sz="1800" kern="100" dirty="0">
              <a:effectLst/>
              <a:latin typeface="Arial" panose="020B0604020202020204" pitchFamily="34" charset="0"/>
              <a:ea typeface="Calibri" panose="020F0502020204030204" pitchFamily="34" charset="0"/>
              <a:cs typeface="Arial" panose="020B0604020202020204" pitchFamily="34" charset="0"/>
            </a:endParaRPr>
          </a:p>
        </p:txBody>
      </p:sp>
      <p:sp>
        <p:nvSpPr>
          <p:cNvPr id="4" name="Slaidinumbri kohatäide 3">
            <a:extLst>
              <a:ext uri="{FF2B5EF4-FFF2-40B4-BE49-F238E27FC236}">
                <a16:creationId xmlns:a16="http://schemas.microsoft.com/office/drawing/2014/main" id="{4F564787-1672-60CE-4D19-11492AE73715}"/>
              </a:ext>
            </a:extLst>
          </p:cNvPr>
          <p:cNvSpPr>
            <a:spLocks noGrp="1"/>
          </p:cNvSpPr>
          <p:nvPr>
            <p:ph type="sldNum" sz="quarter" idx="12"/>
          </p:nvPr>
        </p:nvSpPr>
        <p:spPr/>
        <p:txBody>
          <a:bodyPr/>
          <a:lstStyle/>
          <a:p>
            <a:fld id="{A425A60F-01F6-4A6D-98F7-93FA40BB0085}" type="slidenum">
              <a:rPr lang="et-EE" smtClean="0"/>
              <a:t>14</a:t>
            </a:fld>
            <a:endParaRPr lang="et-EE"/>
          </a:p>
        </p:txBody>
      </p:sp>
    </p:spTree>
    <p:extLst>
      <p:ext uri="{BB962C8B-B14F-4D97-AF65-F5344CB8AC3E}">
        <p14:creationId xmlns:p14="http://schemas.microsoft.com/office/powerpoint/2010/main" val="1227514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Sisu kohatäide 4" descr="Pilt, millel on kujutatud kuvatõmmis, vesi, sinine, disain">
            <a:extLst>
              <a:ext uri="{FF2B5EF4-FFF2-40B4-BE49-F238E27FC236}">
                <a16:creationId xmlns:a16="http://schemas.microsoft.com/office/drawing/2014/main" id="{7FC928BD-F3CE-F1CB-7F8C-891B4C59CD4F}"/>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2" name="Pealkiri 1">
            <a:extLst>
              <a:ext uri="{FF2B5EF4-FFF2-40B4-BE49-F238E27FC236}">
                <a16:creationId xmlns:a16="http://schemas.microsoft.com/office/drawing/2014/main" id="{27665695-E22E-3E30-73E4-C9817629C268}"/>
              </a:ext>
            </a:extLst>
          </p:cNvPr>
          <p:cNvSpPr>
            <a:spLocks noGrp="1"/>
          </p:cNvSpPr>
          <p:nvPr>
            <p:ph type="title"/>
          </p:nvPr>
        </p:nvSpPr>
        <p:spPr>
          <a:xfrm>
            <a:off x="888108" y="555673"/>
            <a:ext cx="10415783" cy="558800"/>
          </a:xfrm>
        </p:spPr>
        <p:txBody>
          <a:bodyPr>
            <a:normAutofit fontScale="90000"/>
          </a:bodyPr>
          <a:lstStyle/>
          <a:p>
            <a:pPr algn="just">
              <a:lnSpc>
                <a:spcPct val="107000"/>
              </a:lnSpc>
              <a:spcAft>
                <a:spcPts val="800"/>
              </a:spcAft>
            </a:pPr>
            <a:r>
              <a:rPr lang="fi-FI" sz="2800" b="1" kern="100" dirty="0">
                <a:effectLst/>
                <a:latin typeface="Arial" panose="020B0604020202020204" pitchFamily="34" charset="0"/>
                <a:ea typeface="Times New Roman" panose="02020603050405020304" pitchFamily="18" charset="0"/>
                <a:cs typeface="Times New Roman" panose="02020603050405020304" pitchFamily="18" charset="0"/>
              </a:rPr>
              <a:t>II PEATÜKK:  </a:t>
            </a:r>
            <a:r>
              <a:rPr lang="fi-FI" sz="2800" b="1" kern="100" dirty="0" err="1">
                <a:effectLst/>
                <a:latin typeface="Arial" panose="020B0604020202020204" pitchFamily="34" charset="0"/>
                <a:ea typeface="Times New Roman" panose="02020603050405020304" pitchFamily="18" charset="0"/>
                <a:cs typeface="Times New Roman" panose="02020603050405020304" pitchFamily="18" charset="0"/>
              </a:rPr>
              <a:t>Algmaterjal</a:t>
            </a:r>
            <a:r>
              <a:rPr lang="fi-FI" sz="2800" b="1" kern="100" dirty="0">
                <a:effectLst/>
                <a:latin typeface="Arial" panose="020B0604020202020204" pitchFamily="34" charset="0"/>
                <a:ea typeface="Times New Roman" panose="02020603050405020304" pitchFamily="18" charset="0"/>
                <a:cs typeface="Times New Roman" panose="02020603050405020304" pitchFamily="18" charset="0"/>
              </a:rPr>
              <a:t> ja </a:t>
            </a:r>
            <a:r>
              <a:rPr lang="fi-FI" sz="2800" b="1" kern="100" dirty="0" err="1">
                <a:effectLst/>
                <a:latin typeface="Arial" panose="020B0604020202020204" pitchFamily="34" charset="0"/>
                <a:ea typeface="Times New Roman" panose="02020603050405020304" pitchFamily="18" charset="0"/>
                <a:cs typeface="Times New Roman" panose="02020603050405020304" pitchFamily="18" charset="0"/>
              </a:rPr>
              <a:t>sellest</a:t>
            </a:r>
            <a:r>
              <a:rPr lang="fi-FI" sz="2800" b="1" kern="100" dirty="0">
                <a:effectLst/>
                <a:latin typeface="Arial" panose="020B0604020202020204" pitchFamily="34" charset="0"/>
                <a:ea typeface="Times New Roman" panose="02020603050405020304" pitchFamily="18" charset="0"/>
                <a:cs typeface="Times New Roman" panose="02020603050405020304" pitchFamily="18" charset="0"/>
              </a:rPr>
              <a:t> t</a:t>
            </a:r>
            <a:r>
              <a:rPr lang="et-EE" sz="2800" b="1" kern="100" dirty="0" err="1">
                <a:effectLst/>
                <a:latin typeface="Arial" panose="020B0604020202020204" pitchFamily="34" charset="0"/>
                <a:ea typeface="Times New Roman" panose="02020603050405020304" pitchFamily="18" charset="0"/>
                <a:cs typeface="Times New Roman" panose="02020603050405020304" pitchFamily="18" charset="0"/>
              </a:rPr>
              <a:t>oodetud</a:t>
            </a:r>
            <a:r>
              <a:rPr lang="fi-FI" sz="2800" b="1" kern="100" dirty="0">
                <a:effectLst/>
                <a:latin typeface="Arial" panose="020B0604020202020204" pitchFamily="34" charset="0"/>
                <a:ea typeface="Times New Roman" panose="02020603050405020304" pitchFamily="18" charset="0"/>
                <a:cs typeface="Times New Roman" panose="02020603050405020304" pitchFamily="18" charset="0"/>
              </a:rPr>
              <a:t> </a:t>
            </a:r>
            <a:r>
              <a:rPr lang="fi-FI" sz="2800" b="1" kern="100" dirty="0" err="1">
                <a:effectLst/>
                <a:latin typeface="Arial" panose="020B0604020202020204" pitchFamily="34" charset="0"/>
                <a:ea typeface="Times New Roman" panose="02020603050405020304" pitchFamily="18" charset="0"/>
                <a:cs typeface="Times New Roman" panose="02020603050405020304" pitchFamily="18" charset="0"/>
              </a:rPr>
              <a:t>kultiveerimismaterjal</a:t>
            </a:r>
            <a:r>
              <a:rPr lang="fi-FI" sz="2800" b="1" kern="100" dirty="0">
                <a:effectLst/>
                <a:latin typeface="Arial" panose="020B0604020202020204" pitchFamily="34" charset="0"/>
                <a:ea typeface="Times New Roman" panose="02020603050405020304" pitchFamily="18" charset="0"/>
                <a:cs typeface="Times New Roman" panose="02020603050405020304" pitchFamily="18" charset="0"/>
              </a:rPr>
              <a:t> </a:t>
            </a:r>
            <a:endParaRPr lang="et-EE" sz="2800" kern="100"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3" name="TextBox 2">
            <a:extLst>
              <a:ext uri="{FF2B5EF4-FFF2-40B4-BE49-F238E27FC236}">
                <a16:creationId xmlns:a16="http://schemas.microsoft.com/office/drawing/2014/main" id="{CDEB5186-BBF7-51C6-9EA4-9D1EE9994137}"/>
              </a:ext>
            </a:extLst>
          </p:cNvPr>
          <p:cNvSpPr txBox="1"/>
          <p:nvPr/>
        </p:nvSpPr>
        <p:spPr>
          <a:xfrm>
            <a:off x="874642" y="1114473"/>
            <a:ext cx="10134365" cy="5164812"/>
          </a:xfrm>
          <a:prstGeom prst="rect">
            <a:avLst/>
          </a:prstGeom>
          <a:noFill/>
        </p:spPr>
        <p:txBody>
          <a:bodyPr wrap="square" rtlCol="0">
            <a:spAutoFit/>
          </a:bodyPr>
          <a:lstStyle/>
          <a:p>
            <a:pPr algn="just">
              <a:lnSpc>
                <a:spcPct val="107000"/>
              </a:lnSpc>
              <a:spcAft>
                <a:spcPts val="800"/>
              </a:spcAft>
              <a:tabLst>
                <a:tab pos="449580" algn="l"/>
                <a:tab pos="899160" algn="l"/>
                <a:tab pos="1348740" algn="l"/>
                <a:tab pos="1798320" algn="l"/>
                <a:tab pos="2247900" algn="l"/>
                <a:tab pos="2697480" algn="l"/>
                <a:tab pos="3147060" algn="l"/>
                <a:tab pos="3596640" algn="l"/>
                <a:tab pos="4046220" algn="l"/>
                <a:tab pos="4843780" algn="l"/>
              </a:tabLst>
            </a:pPr>
            <a:r>
              <a:rPr lang="et-EE" sz="2000" b="1" dirty="0">
                <a:solidFill>
                  <a:srgbClr val="000000"/>
                </a:solidFill>
                <a:effectLst/>
                <a:latin typeface="Arial" panose="020B0604020202020204" pitchFamily="34" charset="0"/>
                <a:ea typeface="Times New Roman" panose="02020603050405020304" pitchFamily="18" charset="0"/>
              </a:rPr>
              <a:t>Artikkel </a:t>
            </a:r>
            <a:r>
              <a:rPr lang="et-EE" sz="2000" b="1" kern="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9 Hädaolukorra lahendamise plaan ja riiklik register </a:t>
            </a:r>
            <a:endParaRPr lang="et-EE" sz="2000" b="1"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07000"/>
              </a:lnSpc>
              <a:spcAft>
                <a:spcPts val="800"/>
              </a:spcAft>
              <a:buFont typeface="Arial" panose="020B0604020202020204" pitchFamily="34" charset="0"/>
              <a:buChar char="•"/>
              <a:tabLst>
                <a:tab pos="449580" algn="l"/>
                <a:tab pos="899160" algn="l"/>
                <a:tab pos="1348740" algn="l"/>
                <a:tab pos="1798320" algn="l"/>
                <a:tab pos="2247900" algn="l"/>
                <a:tab pos="2697480" algn="l"/>
                <a:tab pos="3147060" algn="l"/>
                <a:tab pos="3596640" algn="l"/>
                <a:tab pos="4046220" algn="l"/>
                <a:tab pos="4843780" algn="l"/>
              </a:tabLst>
            </a:pPr>
            <a:r>
              <a:rPr lang="et-EE" sz="1800" kern="100" dirty="0">
                <a:effectLst/>
                <a:latin typeface="Arial" panose="020B0604020202020204" pitchFamily="34" charset="0"/>
                <a:ea typeface="Times New Roman" panose="02020603050405020304" pitchFamily="18" charset="0"/>
                <a:cs typeface="Times New Roman" panose="02020603050405020304" pitchFamily="18" charset="0"/>
              </a:rPr>
              <a:t>Iga liikmesriik koostab ühe või mitu hädaolukorra lahendamise plaani, et tagada piisav ressurss äärmuslikest ilmastikunähtustest, metsa- ja maastikupõlengutest, haigustest ja kahjurite puhangutest, katastroofidest või muudest sündmustest mõjutatud aladele, mis on vajaduse korral ja kindlaks määratud riiklikes riskihindamistes, mis töötatakse välja kooskõlas otsuse nr 1313/2013/EL artikli 6 lõikega 1.  </a:t>
            </a:r>
            <a:endParaRPr lang="et-EE"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07000"/>
              </a:lnSpc>
              <a:spcAft>
                <a:spcPts val="800"/>
              </a:spcAft>
              <a:buFont typeface="Arial" panose="020B0604020202020204" pitchFamily="34" charset="0"/>
              <a:buChar char="•"/>
              <a:tabLst>
                <a:tab pos="449580" algn="l"/>
                <a:tab pos="899160" algn="l"/>
                <a:tab pos="1348740" algn="l"/>
                <a:tab pos="1798320" algn="l"/>
                <a:tab pos="2247900" algn="l"/>
                <a:tab pos="2697480" algn="l"/>
                <a:tab pos="3147060" algn="l"/>
                <a:tab pos="3596640" algn="l"/>
                <a:tab pos="4046220" algn="l"/>
                <a:tab pos="4843780" algn="l"/>
              </a:tabLst>
            </a:pPr>
            <a:r>
              <a:rPr lang="et-EE" sz="1800" kern="100" dirty="0">
                <a:effectLst/>
                <a:latin typeface="Arial" panose="020B0604020202020204" pitchFamily="34" charset="0"/>
                <a:ea typeface="Times New Roman" panose="02020603050405020304" pitchFamily="18" charset="0"/>
                <a:cs typeface="Times New Roman" panose="02020603050405020304" pitchFamily="18" charset="0"/>
              </a:rPr>
              <a:t>Plaan koostatakse I lisas loetletud puuliikide ja nende kunstlike hübriidide kohta, mida peetakse sobivaks asjaomase liikmesriigi praeguste ja prognoositavate tulevaste kliima- ja ökoloogiliste tingimuste jaoks. </a:t>
            </a:r>
            <a:endParaRPr lang="et-EE"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07000"/>
              </a:lnSpc>
              <a:spcAft>
                <a:spcPts val="800"/>
              </a:spcAft>
              <a:buFont typeface="Arial" panose="020B0604020202020204" pitchFamily="34" charset="0"/>
              <a:buChar char="•"/>
              <a:tabLst>
                <a:tab pos="449580" algn="l"/>
                <a:tab pos="899160" algn="l"/>
                <a:tab pos="1348740" algn="l"/>
                <a:tab pos="1798320" algn="l"/>
                <a:tab pos="2247900" algn="l"/>
                <a:tab pos="2697480" algn="l"/>
                <a:tab pos="3147060" algn="l"/>
                <a:tab pos="3596640" algn="l"/>
                <a:tab pos="4046220" algn="l"/>
                <a:tab pos="4843780" algn="l"/>
              </a:tabLst>
            </a:pPr>
            <a:r>
              <a:rPr lang="et-EE" sz="1800" kern="100" dirty="0">
                <a:effectLst/>
                <a:latin typeface="Arial" panose="020B0604020202020204" pitchFamily="34" charset="0"/>
                <a:ea typeface="Times New Roman" panose="02020603050405020304" pitchFamily="18" charset="0"/>
                <a:cs typeface="Times New Roman" panose="02020603050405020304" pitchFamily="18" charset="0"/>
              </a:rPr>
              <a:t>Plaanis võetakse arvesse asjaomaste puuliikide ja nende kunstlike hübriidide prognoositavat tulevast levikut, võttes aluseks asjaomase liikmesriigi riiklikud ja/või piirkondlikud kliimamudeli simulatsioonid.</a:t>
            </a:r>
            <a:endParaRPr lang="et-EE"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marR="5715" indent="-285750" algn="just">
              <a:lnSpc>
                <a:spcPct val="107000"/>
              </a:lnSpc>
              <a:spcAft>
                <a:spcPts val="800"/>
              </a:spcAft>
              <a:buFont typeface="Arial" panose="020B0604020202020204" pitchFamily="34" charset="0"/>
              <a:buChar char="•"/>
            </a:pPr>
            <a:r>
              <a:rPr lang="en-US" sz="1800" kern="100" dirty="0" err="1">
                <a:effectLst/>
                <a:latin typeface="Arial" panose="020B0604020202020204" pitchFamily="34" charset="0"/>
                <a:ea typeface="Calibri" panose="020F0502020204030204" pitchFamily="34" charset="0"/>
                <a:cs typeface="Arial" panose="020B0604020202020204" pitchFamily="34" charset="0"/>
              </a:rPr>
              <a:t>Reguleeritud</a:t>
            </a:r>
            <a:r>
              <a:rPr lang="en-US" sz="1800" kern="100" dirty="0">
                <a:effectLst/>
                <a:latin typeface="Arial" panose="020B0604020202020204" pitchFamily="34" charset="0"/>
                <a:ea typeface="Calibri" panose="020F0502020204030204" pitchFamily="34" charset="0"/>
                <a:cs typeface="Arial" panose="020B0604020202020204" pitchFamily="34" charset="0"/>
              </a:rPr>
              <a:t> on, </a:t>
            </a:r>
            <a:r>
              <a:rPr lang="en-US" sz="1800" kern="100" dirty="0" err="1">
                <a:effectLst/>
                <a:latin typeface="Arial" panose="020B0604020202020204" pitchFamily="34" charset="0"/>
                <a:ea typeface="Calibri" panose="020F0502020204030204" pitchFamily="34" charset="0"/>
                <a:cs typeface="Arial" panose="020B0604020202020204" pitchFamily="34" charset="0"/>
              </a:rPr>
              <a:t>mida</a:t>
            </a:r>
            <a:r>
              <a:rPr lang="en-US" sz="1800" kern="100" dirty="0">
                <a:effectLst/>
                <a:latin typeface="Arial" panose="020B0604020202020204" pitchFamily="34" charset="0"/>
                <a:ea typeface="Calibri" panose="020F0502020204030204" pitchFamily="34" charset="0"/>
                <a:cs typeface="Arial" panose="020B0604020202020204" pitchFamily="34" charset="0"/>
              </a:rPr>
              <a:t> see </a:t>
            </a:r>
            <a:r>
              <a:rPr lang="en-US" sz="1800" kern="100" dirty="0" err="1">
                <a:effectLst/>
                <a:latin typeface="Arial" panose="020B0604020202020204" pitchFamily="34" charset="0"/>
                <a:ea typeface="Calibri" panose="020F0502020204030204" pitchFamily="34" charset="0"/>
                <a:cs typeface="Arial" panose="020B0604020202020204" pitchFamily="34" charset="0"/>
              </a:rPr>
              <a:t>plaan</a:t>
            </a:r>
            <a:r>
              <a:rPr lang="en-US" sz="1800" kern="100" dirty="0">
                <a:effectLst/>
                <a:latin typeface="Arial" panose="020B0604020202020204" pitchFamily="34" charset="0"/>
                <a:ea typeface="Calibri" panose="020F0502020204030204" pitchFamily="34" charset="0"/>
                <a:cs typeface="Arial" panose="020B0604020202020204" pitchFamily="34" charset="0"/>
              </a:rPr>
              <a:t> </a:t>
            </a:r>
            <a:r>
              <a:rPr lang="en-US" sz="1800" kern="100" dirty="0" err="1">
                <a:effectLst/>
                <a:latin typeface="Arial" panose="020B0604020202020204" pitchFamily="34" charset="0"/>
                <a:ea typeface="Calibri" panose="020F0502020204030204" pitchFamily="34" charset="0"/>
                <a:cs typeface="Arial" panose="020B0604020202020204" pitchFamily="34" charset="0"/>
              </a:rPr>
              <a:t>peab</a:t>
            </a:r>
            <a:r>
              <a:rPr lang="en-US" sz="1800" kern="100" dirty="0">
                <a:effectLst/>
                <a:latin typeface="Arial" panose="020B0604020202020204" pitchFamily="34" charset="0"/>
                <a:ea typeface="Calibri" panose="020F0502020204030204" pitchFamily="34" charset="0"/>
                <a:cs typeface="Arial" panose="020B0604020202020204" pitchFamily="34" charset="0"/>
              </a:rPr>
              <a:t> </a:t>
            </a:r>
            <a:r>
              <a:rPr lang="en-US" sz="1800" kern="100" dirty="0" err="1">
                <a:effectLst/>
                <a:latin typeface="Arial" panose="020B0604020202020204" pitchFamily="34" charset="0"/>
                <a:ea typeface="Calibri" panose="020F0502020204030204" pitchFamily="34" charset="0"/>
                <a:cs typeface="Arial" panose="020B0604020202020204" pitchFamily="34" charset="0"/>
              </a:rPr>
              <a:t>sisaldama</a:t>
            </a:r>
            <a:r>
              <a:rPr lang="en-US" sz="1800" kern="100" dirty="0">
                <a:effectLst/>
                <a:latin typeface="Arial" panose="020B0604020202020204" pitchFamily="34" charset="0"/>
                <a:ea typeface="Calibri" panose="020F0502020204030204" pitchFamily="34" charset="0"/>
                <a:cs typeface="Arial" panose="020B0604020202020204" pitchFamily="34" charset="0"/>
              </a:rPr>
              <a:t> (art 9 p 3 a-h.</a:t>
            </a:r>
          </a:p>
          <a:p>
            <a:pPr marL="6350" marR="5715" indent="-6350" algn="just">
              <a:lnSpc>
                <a:spcPct val="107000"/>
              </a:lnSpc>
              <a:spcAft>
                <a:spcPts val="800"/>
              </a:spcAft>
            </a:pPr>
            <a:r>
              <a:rPr lang="et-EE" sz="1800" kern="100" dirty="0">
                <a:effectLst/>
                <a:latin typeface="Arial" panose="020B0604020202020204" pitchFamily="34" charset="0"/>
                <a:ea typeface="Calibri" panose="020F0502020204030204" pitchFamily="34" charset="0"/>
                <a:cs typeface="Arial" panose="020B0604020202020204" pitchFamily="34" charset="0"/>
              </a:rPr>
              <a:t>(osalejate rollid, käsuahel, ligipääs varudele, laboritele jne)</a:t>
            </a:r>
          </a:p>
          <a:p>
            <a:pPr marL="6350" marR="5715" indent="-6350" algn="just">
              <a:lnSpc>
                <a:spcPct val="107000"/>
              </a:lnSpc>
              <a:spcAft>
                <a:spcPts val="800"/>
              </a:spcAft>
            </a:pPr>
            <a:endParaRPr lang="et-EE" sz="1800" kern="100" dirty="0">
              <a:effectLst/>
              <a:latin typeface="Arial" panose="020B0604020202020204" pitchFamily="34" charset="0"/>
              <a:ea typeface="Calibri" panose="020F0502020204030204" pitchFamily="34" charset="0"/>
              <a:cs typeface="Arial" panose="020B0604020202020204" pitchFamily="34" charset="0"/>
            </a:endParaRPr>
          </a:p>
        </p:txBody>
      </p:sp>
      <p:sp>
        <p:nvSpPr>
          <p:cNvPr id="4" name="Slaidinumbri kohatäide 3">
            <a:extLst>
              <a:ext uri="{FF2B5EF4-FFF2-40B4-BE49-F238E27FC236}">
                <a16:creationId xmlns:a16="http://schemas.microsoft.com/office/drawing/2014/main" id="{FBDBC661-9E22-5660-6857-74706DD8AD37}"/>
              </a:ext>
            </a:extLst>
          </p:cNvPr>
          <p:cNvSpPr>
            <a:spLocks noGrp="1"/>
          </p:cNvSpPr>
          <p:nvPr>
            <p:ph type="sldNum" sz="quarter" idx="12"/>
          </p:nvPr>
        </p:nvSpPr>
        <p:spPr/>
        <p:txBody>
          <a:bodyPr/>
          <a:lstStyle/>
          <a:p>
            <a:fld id="{A425A60F-01F6-4A6D-98F7-93FA40BB0085}" type="slidenum">
              <a:rPr lang="et-EE" smtClean="0"/>
              <a:t>15</a:t>
            </a:fld>
            <a:endParaRPr lang="et-EE"/>
          </a:p>
        </p:txBody>
      </p:sp>
    </p:spTree>
    <p:extLst>
      <p:ext uri="{BB962C8B-B14F-4D97-AF65-F5344CB8AC3E}">
        <p14:creationId xmlns:p14="http://schemas.microsoft.com/office/powerpoint/2010/main" val="659264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Sisu kohatäide 4" descr="Pilt, millel on kujutatud kuvatõmmis, vesi, sinine, disain">
            <a:extLst>
              <a:ext uri="{FF2B5EF4-FFF2-40B4-BE49-F238E27FC236}">
                <a16:creationId xmlns:a16="http://schemas.microsoft.com/office/drawing/2014/main" id="{7FC928BD-F3CE-F1CB-7F8C-891B4C59CD4F}"/>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2" name="Pealkiri 1">
            <a:extLst>
              <a:ext uri="{FF2B5EF4-FFF2-40B4-BE49-F238E27FC236}">
                <a16:creationId xmlns:a16="http://schemas.microsoft.com/office/drawing/2014/main" id="{27665695-E22E-3E30-73E4-C9817629C268}"/>
              </a:ext>
            </a:extLst>
          </p:cNvPr>
          <p:cNvSpPr>
            <a:spLocks noGrp="1"/>
          </p:cNvSpPr>
          <p:nvPr>
            <p:ph type="title"/>
          </p:nvPr>
        </p:nvSpPr>
        <p:spPr>
          <a:xfrm>
            <a:off x="888108" y="555673"/>
            <a:ext cx="10415783" cy="558800"/>
          </a:xfrm>
        </p:spPr>
        <p:txBody>
          <a:bodyPr>
            <a:normAutofit fontScale="90000"/>
          </a:bodyPr>
          <a:lstStyle/>
          <a:p>
            <a:pPr algn="just">
              <a:lnSpc>
                <a:spcPct val="107000"/>
              </a:lnSpc>
              <a:spcAft>
                <a:spcPts val="800"/>
              </a:spcAft>
            </a:pPr>
            <a:r>
              <a:rPr lang="fi-FI" sz="2800" b="1" kern="100" dirty="0">
                <a:effectLst/>
                <a:latin typeface="Arial" panose="020B0604020202020204" pitchFamily="34" charset="0"/>
                <a:ea typeface="Times New Roman" panose="02020603050405020304" pitchFamily="18" charset="0"/>
                <a:cs typeface="Times New Roman" panose="02020603050405020304" pitchFamily="18" charset="0"/>
              </a:rPr>
              <a:t>II PEATÜKK:  </a:t>
            </a:r>
            <a:r>
              <a:rPr lang="fi-FI" sz="2800" b="1" kern="100" dirty="0" err="1">
                <a:effectLst/>
                <a:latin typeface="Arial" panose="020B0604020202020204" pitchFamily="34" charset="0"/>
                <a:ea typeface="Times New Roman" panose="02020603050405020304" pitchFamily="18" charset="0"/>
                <a:cs typeface="Times New Roman" panose="02020603050405020304" pitchFamily="18" charset="0"/>
              </a:rPr>
              <a:t>Algmaterjal</a:t>
            </a:r>
            <a:r>
              <a:rPr lang="fi-FI" sz="2800" b="1" kern="100" dirty="0">
                <a:effectLst/>
                <a:latin typeface="Arial" panose="020B0604020202020204" pitchFamily="34" charset="0"/>
                <a:ea typeface="Times New Roman" panose="02020603050405020304" pitchFamily="18" charset="0"/>
                <a:cs typeface="Times New Roman" panose="02020603050405020304" pitchFamily="18" charset="0"/>
              </a:rPr>
              <a:t> ja </a:t>
            </a:r>
            <a:r>
              <a:rPr lang="fi-FI" sz="2800" b="1" kern="100" dirty="0" err="1">
                <a:effectLst/>
                <a:latin typeface="Arial" panose="020B0604020202020204" pitchFamily="34" charset="0"/>
                <a:ea typeface="Times New Roman" panose="02020603050405020304" pitchFamily="18" charset="0"/>
                <a:cs typeface="Times New Roman" panose="02020603050405020304" pitchFamily="18" charset="0"/>
              </a:rPr>
              <a:t>sellest</a:t>
            </a:r>
            <a:r>
              <a:rPr lang="fi-FI" sz="2800" b="1" kern="100" dirty="0">
                <a:effectLst/>
                <a:latin typeface="Arial" panose="020B0604020202020204" pitchFamily="34" charset="0"/>
                <a:ea typeface="Times New Roman" panose="02020603050405020304" pitchFamily="18" charset="0"/>
                <a:cs typeface="Times New Roman" panose="02020603050405020304" pitchFamily="18" charset="0"/>
              </a:rPr>
              <a:t> t</a:t>
            </a:r>
            <a:r>
              <a:rPr lang="et-EE" sz="2800" b="1" kern="100" dirty="0" err="1">
                <a:effectLst/>
                <a:latin typeface="Arial" panose="020B0604020202020204" pitchFamily="34" charset="0"/>
                <a:ea typeface="Times New Roman" panose="02020603050405020304" pitchFamily="18" charset="0"/>
                <a:cs typeface="Times New Roman" panose="02020603050405020304" pitchFamily="18" charset="0"/>
              </a:rPr>
              <a:t>oodetud</a:t>
            </a:r>
            <a:r>
              <a:rPr lang="fi-FI" sz="2800" b="1" kern="100" dirty="0">
                <a:effectLst/>
                <a:latin typeface="Arial" panose="020B0604020202020204" pitchFamily="34" charset="0"/>
                <a:ea typeface="Times New Roman" panose="02020603050405020304" pitchFamily="18" charset="0"/>
                <a:cs typeface="Times New Roman" panose="02020603050405020304" pitchFamily="18" charset="0"/>
              </a:rPr>
              <a:t> </a:t>
            </a:r>
            <a:r>
              <a:rPr lang="fi-FI" sz="2800" b="1" kern="100" dirty="0" err="1">
                <a:effectLst/>
                <a:latin typeface="Arial" panose="020B0604020202020204" pitchFamily="34" charset="0"/>
                <a:ea typeface="Times New Roman" panose="02020603050405020304" pitchFamily="18" charset="0"/>
                <a:cs typeface="Times New Roman" panose="02020603050405020304" pitchFamily="18" charset="0"/>
              </a:rPr>
              <a:t>kultiveerimismaterjal</a:t>
            </a:r>
            <a:r>
              <a:rPr lang="fi-FI" sz="2800" b="1" kern="100" dirty="0">
                <a:effectLst/>
                <a:latin typeface="Arial" panose="020B0604020202020204" pitchFamily="34" charset="0"/>
                <a:ea typeface="Times New Roman" panose="02020603050405020304" pitchFamily="18" charset="0"/>
                <a:cs typeface="Times New Roman" panose="02020603050405020304" pitchFamily="18" charset="0"/>
              </a:rPr>
              <a:t> </a:t>
            </a:r>
            <a:endParaRPr lang="et-EE" sz="2800" kern="100"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3" name="TextBox 2">
            <a:extLst>
              <a:ext uri="{FF2B5EF4-FFF2-40B4-BE49-F238E27FC236}">
                <a16:creationId xmlns:a16="http://schemas.microsoft.com/office/drawing/2014/main" id="{CDEB5186-BBF7-51C6-9EA4-9D1EE9994137}"/>
              </a:ext>
            </a:extLst>
          </p:cNvPr>
          <p:cNvSpPr txBox="1"/>
          <p:nvPr/>
        </p:nvSpPr>
        <p:spPr>
          <a:xfrm>
            <a:off x="874642" y="1114473"/>
            <a:ext cx="10134365" cy="4879862"/>
          </a:xfrm>
          <a:prstGeom prst="rect">
            <a:avLst/>
          </a:prstGeom>
          <a:noFill/>
        </p:spPr>
        <p:txBody>
          <a:bodyPr wrap="square" rtlCol="0">
            <a:spAutoFit/>
          </a:bodyPr>
          <a:lstStyle/>
          <a:p>
            <a:pPr algn="just">
              <a:lnSpc>
                <a:spcPct val="107000"/>
              </a:lnSpc>
              <a:spcAft>
                <a:spcPts val="800"/>
              </a:spcAft>
              <a:tabLst>
                <a:tab pos="449580" algn="l"/>
                <a:tab pos="899160" algn="l"/>
                <a:tab pos="1348740" algn="l"/>
                <a:tab pos="1798320" algn="l"/>
                <a:tab pos="2247900" algn="l"/>
                <a:tab pos="2697480" algn="l"/>
                <a:tab pos="3147060" algn="l"/>
                <a:tab pos="3596640" algn="l"/>
                <a:tab pos="4046220" algn="l"/>
                <a:tab pos="4843780" algn="l"/>
              </a:tabLst>
            </a:pPr>
            <a:r>
              <a:rPr lang="et-EE" sz="2000" b="1" dirty="0">
                <a:solidFill>
                  <a:srgbClr val="000000"/>
                </a:solidFill>
                <a:effectLst/>
                <a:latin typeface="Arial" panose="020B0604020202020204" pitchFamily="34" charset="0"/>
                <a:ea typeface="Times New Roman" panose="02020603050405020304" pitchFamily="18" charset="0"/>
              </a:rPr>
              <a:t>Artikkel </a:t>
            </a:r>
            <a:r>
              <a:rPr lang="et-EE" sz="2000" b="1" kern="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9 Hädaolukorra lahendamise plaan ja riiklik register </a:t>
            </a:r>
            <a:endParaRPr lang="et-EE" sz="2000" b="1"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07000"/>
              </a:lnSpc>
              <a:spcAft>
                <a:spcPts val="800"/>
              </a:spcAft>
              <a:buFont typeface="Arial" panose="020B0604020202020204" pitchFamily="34" charset="0"/>
              <a:buChar char="•"/>
              <a:tabLst>
                <a:tab pos="449580" algn="l"/>
                <a:tab pos="899160" algn="l"/>
                <a:tab pos="1348740" algn="l"/>
                <a:tab pos="1798320" algn="l"/>
                <a:tab pos="2247900" algn="l"/>
                <a:tab pos="2697480" algn="l"/>
                <a:tab pos="3147060" algn="l"/>
                <a:tab pos="3596640" algn="l"/>
                <a:tab pos="4046220" algn="l"/>
                <a:tab pos="4843780" algn="l"/>
              </a:tabLst>
            </a:pPr>
            <a:endParaRPr lang="et-EE" kern="100" dirty="0">
              <a:latin typeface="Arial" panose="020B0604020202020204" pitchFamily="34" charset="0"/>
              <a:ea typeface="Calibri" panose="020F0502020204030204" pitchFamily="34" charset="0"/>
              <a:cs typeface="Times New Roman" panose="02020603050405020304" pitchFamily="18" charset="0"/>
            </a:endParaRPr>
          </a:p>
          <a:p>
            <a:pPr marL="285750" indent="-285750" algn="just">
              <a:lnSpc>
                <a:spcPct val="107000"/>
              </a:lnSpc>
              <a:spcAft>
                <a:spcPts val="800"/>
              </a:spcAft>
              <a:buFont typeface="Arial" panose="020B0604020202020204" pitchFamily="34" charset="0"/>
              <a:buChar char="•"/>
              <a:tabLst>
                <a:tab pos="449580" algn="l"/>
                <a:tab pos="899160" algn="l"/>
                <a:tab pos="1348740" algn="l"/>
                <a:tab pos="1798320" algn="l"/>
                <a:tab pos="2247900" algn="l"/>
                <a:tab pos="2697480" algn="l"/>
                <a:tab pos="3147060" algn="l"/>
                <a:tab pos="3596640" algn="l"/>
                <a:tab pos="4046220" algn="l"/>
                <a:tab pos="4843780" algn="l"/>
              </a:tabLst>
            </a:pPr>
            <a:r>
              <a:rPr lang="et-EE" sz="1800" b="1" kern="100" dirty="0">
                <a:effectLst/>
                <a:latin typeface="Arial" panose="020B0604020202020204" pitchFamily="34" charset="0"/>
                <a:ea typeface="Calibri" panose="020F0502020204030204" pitchFamily="34" charset="0"/>
                <a:cs typeface="Times New Roman" panose="02020603050405020304" pitchFamily="18" charset="0"/>
              </a:rPr>
              <a:t>Liikmesriigid loovad riikliku registri</a:t>
            </a:r>
            <a:r>
              <a:rPr lang="et-EE" sz="1800" kern="100" dirty="0">
                <a:effectLst/>
                <a:latin typeface="Arial" panose="020B0604020202020204" pitchFamily="34" charset="0"/>
                <a:ea typeface="Calibri" panose="020F0502020204030204" pitchFamily="34" charset="0"/>
                <a:cs typeface="Times New Roman" panose="02020603050405020304" pitchFamily="18" charset="0"/>
              </a:rPr>
              <a:t>, mis: </a:t>
            </a:r>
          </a:p>
          <a:p>
            <a:pPr marL="285750" indent="-285750" algn="just">
              <a:lnSpc>
                <a:spcPct val="107000"/>
              </a:lnSpc>
              <a:spcAft>
                <a:spcPts val="800"/>
              </a:spcAft>
              <a:buFont typeface="Arial" panose="020B0604020202020204" pitchFamily="34" charset="0"/>
              <a:buChar char="•"/>
              <a:tabLst>
                <a:tab pos="449580" algn="l"/>
                <a:tab pos="899160" algn="l"/>
                <a:tab pos="1348740" algn="l"/>
                <a:tab pos="1798320" algn="l"/>
                <a:tab pos="2247900" algn="l"/>
                <a:tab pos="2697480" algn="l"/>
                <a:tab pos="3147060" algn="l"/>
                <a:tab pos="3596640" algn="l"/>
                <a:tab pos="4046220" algn="l"/>
                <a:tab pos="4843780" algn="l"/>
              </a:tabLst>
            </a:pPr>
            <a:r>
              <a:rPr lang="et-EE" sz="1800" kern="100" dirty="0">
                <a:effectLst/>
                <a:latin typeface="Arial" panose="020B0604020202020204" pitchFamily="34" charset="0"/>
                <a:ea typeface="Calibri" panose="020F0502020204030204" pitchFamily="34" charset="0"/>
                <a:cs typeface="Times New Roman" panose="02020603050405020304" pitchFamily="18" charset="0"/>
              </a:rPr>
              <a:t>(a)	sisaldab I lisas loetletud puuliike ja kunstlikke hübriide, mis on olulised liikmesriigi praeguste kliima- ja ökoloogiliste tingimuste seisukohast; </a:t>
            </a:r>
          </a:p>
          <a:p>
            <a:pPr marL="285750" indent="-285750" algn="just">
              <a:lnSpc>
                <a:spcPct val="107000"/>
              </a:lnSpc>
              <a:spcAft>
                <a:spcPts val="800"/>
              </a:spcAft>
              <a:buFont typeface="Arial" panose="020B0604020202020204" pitchFamily="34" charset="0"/>
              <a:buChar char="•"/>
              <a:tabLst>
                <a:tab pos="449580" algn="l"/>
                <a:tab pos="899160" algn="l"/>
                <a:tab pos="1348740" algn="l"/>
                <a:tab pos="1798320" algn="l"/>
                <a:tab pos="2247900" algn="l"/>
                <a:tab pos="2697480" algn="l"/>
                <a:tab pos="3147060" algn="l"/>
                <a:tab pos="3596640" algn="l"/>
                <a:tab pos="4046220" algn="l"/>
                <a:tab pos="4843780" algn="l"/>
              </a:tabLst>
            </a:pPr>
            <a:r>
              <a:rPr lang="et-EE" sz="1800" kern="100" dirty="0">
                <a:effectLst/>
                <a:latin typeface="Arial" panose="020B0604020202020204" pitchFamily="34" charset="0"/>
                <a:ea typeface="Calibri" panose="020F0502020204030204" pitchFamily="34" charset="0"/>
                <a:cs typeface="Times New Roman" panose="02020603050405020304" pitchFamily="18" charset="0"/>
              </a:rPr>
              <a:t>(b)	võtab arvesse nende puuliikide ja nende kunstlike hübriidide prognoositavat tulevast levikut. </a:t>
            </a:r>
          </a:p>
          <a:p>
            <a:pPr marL="285750" indent="-285750" algn="just">
              <a:lnSpc>
                <a:spcPct val="107000"/>
              </a:lnSpc>
              <a:spcAft>
                <a:spcPts val="800"/>
              </a:spcAft>
              <a:buFont typeface="Arial" panose="020B0604020202020204" pitchFamily="34" charset="0"/>
              <a:buChar char="•"/>
              <a:tabLst>
                <a:tab pos="449580" algn="l"/>
                <a:tab pos="899160" algn="l"/>
                <a:tab pos="1348740" algn="l"/>
                <a:tab pos="1798320" algn="l"/>
                <a:tab pos="2247900" algn="l"/>
                <a:tab pos="2697480" algn="l"/>
                <a:tab pos="3147060" algn="l"/>
                <a:tab pos="3596640" algn="l"/>
                <a:tab pos="4046220" algn="l"/>
                <a:tab pos="4843780" algn="l"/>
              </a:tabLst>
            </a:pPr>
            <a:endParaRPr lang="et-EE" sz="1800" kern="100" dirty="0">
              <a:effectLst/>
              <a:latin typeface="Arial" panose="020B0604020202020204" pitchFamily="34" charset="0"/>
              <a:ea typeface="Calibri" panose="020F0502020204030204" pitchFamily="34" charset="0"/>
              <a:cs typeface="Times New Roman" panose="02020603050405020304" pitchFamily="18" charset="0"/>
            </a:endParaRPr>
          </a:p>
          <a:p>
            <a:pPr marL="285750" indent="-285750" algn="just">
              <a:lnSpc>
                <a:spcPct val="107000"/>
              </a:lnSpc>
              <a:spcAft>
                <a:spcPts val="800"/>
              </a:spcAft>
              <a:buFont typeface="Arial" panose="020B0604020202020204" pitchFamily="34" charset="0"/>
              <a:buChar char="•"/>
              <a:tabLst>
                <a:tab pos="449580" algn="l"/>
                <a:tab pos="899160" algn="l"/>
                <a:tab pos="1348740" algn="l"/>
                <a:tab pos="1798320" algn="l"/>
                <a:tab pos="2247900" algn="l"/>
                <a:tab pos="2697480" algn="l"/>
                <a:tab pos="3147060" algn="l"/>
                <a:tab pos="3596640" algn="l"/>
                <a:tab pos="4046220" algn="l"/>
                <a:tab pos="4843780" algn="l"/>
              </a:tabLst>
            </a:pPr>
            <a:r>
              <a:rPr lang="et-EE" sz="1800" kern="100" dirty="0">
                <a:effectLst/>
                <a:latin typeface="Arial" panose="020B0604020202020204" pitchFamily="34" charset="0"/>
                <a:ea typeface="Times New Roman" panose="02020603050405020304" pitchFamily="18" charset="0"/>
                <a:cs typeface="Times New Roman" panose="02020603050405020304" pitchFamily="18" charset="0"/>
              </a:rPr>
              <a:t>Nelja aasta jooksul alates riiklike registrite loomise kuupäevast koostavad liikmesriigid plaanid nende liikide ja kunstlike hübriidide kohta, mis on siis </a:t>
            </a:r>
            <a:r>
              <a:rPr lang="et-EE" kern="100" dirty="0">
                <a:latin typeface="Arial" panose="020B0604020202020204" pitchFamily="34" charset="0"/>
                <a:ea typeface="Times New Roman" panose="02020603050405020304" pitchFamily="18" charset="0"/>
                <a:cs typeface="Times New Roman" panose="02020603050405020304" pitchFamily="18" charset="0"/>
              </a:rPr>
              <a:t>registritesse kantud </a:t>
            </a:r>
            <a:endParaRPr lang="et-EE"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07000"/>
              </a:lnSpc>
              <a:spcAft>
                <a:spcPts val="800"/>
              </a:spcAft>
              <a:buFont typeface="Arial" panose="020B0604020202020204" pitchFamily="34" charset="0"/>
              <a:buChar char="•"/>
              <a:tabLst>
                <a:tab pos="449580" algn="l"/>
                <a:tab pos="899160" algn="l"/>
                <a:tab pos="1348740" algn="l"/>
                <a:tab pos="1798320" algn="l"/>
                <a:tab pos="2247900" algn="l"/>
                <a:tab pos="2697480" algn="l"/>
                <a:tab pos="3147060" algn="l"/>
                <a:tab pos="3596640" algn="l"/>
                <a:tab pos="4046220" algn="l"/>
                <a:tab pos="4843780" algn="l"/>
              </a:tabLst>
            </a:pPr>
            <a:r>
              <a:rPr lang="et-EE" sz="1800" kern="100" dirty="0">
                <a:effectLst/>
                <a:latin typeface="Arial" panose="020B0604020202020204" pitchFamily="34" charset="0"/>
                <a:ea typeface="Times New Roman" panose="02020603050405020304" pitchFamily="18" charset="0"/>
                <a:cs typeface="Times New Roman" panose="02020603050405020304" pitchFamily="18" charset="0"/>
              </a:rPr>
              <a:t>Plaanid avalikustatakse </a:t>
            </a:r>
            <a:r>
              <a:rPr lang="et-EE" sz="1800" kern="100" dirty="0" err="1">
                <a:effectLst/>
                <a:latin typeface="Arial" panose="020B0604020202020204" pitchFamily="34" charset="0"/>
                <a:ea typeface="Times New Roman" panose="02020603050405020304" pitchFamily="18" charset="0"/>
                <a:cs typeface="Times New Roman" panose="02020603050405020304" pitchFamily="18" charset="0"/>
                <a:hlinkClick r:id="rId3"/>
              </a:rPr>
              <a:t>FOREMATIS</a:t>
            </a:r>
            <a:r>
              <a:rPr lang="et-EE" sz="1800" kern="100" dirty="0" err="1">
                <a:effectLst/>
                <a:latin typeface="Arial" panose="020B0604020202020204" pitchFamily="34" charset="0"/>
                <a:ea typeface="Times New Roman" panose="02020603050405020304" pitchFamily="18" charset="0"/>
                <a:cs typeface="Times New Roman" panose="02020603050405020304" pitchFamily="18" charset="0"/>
              </a:rPr>
              <a:t>es</a:t>
            </a:r>
            <a:r>
              <a:rPr lang="et-EE" sz="1800" kern="100" dirty="0">
                <a:effectLst/>
                <a:latin typeface="Arial" panose="020B0604020202020204" pitchFamily="34" charset="0"/>
                <a:ea typeface="Times New Roman" panose="02020603050405020304" pitchFamily="18" charset="0"/>
                <a:cs typeface="Times New Roman" panose="02020603050405020304" pitchFamily="18" charset="0"/>
              </a:rPr>
              <a:t>.</a:t>
            </a:r>
            <a:endParaRPr lang="et-EE"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6350" marR="5715" indent="-6350" algn="just">
              <a:lnSpc>
                <a:spcPct val="107000"/>
              </a:lnSpc>
              <a:spcAft>
                <a:spcPts val="800"/>
              </a:spcAft>
            </a:pPr>
            <a:endParaRPr lang="et-EE" sz="1800" kern="100" dirty="0">
              <a:effectLst/>
              <a:latin typeface="Arial" panose="020B0604020202020204" pitchFamily="34" charset="0"/>
              <a:ea typeface="Calibri" panose="020F0502020204030204" pitchFamily="34" charset="0"/>
              <a:cs typeface="Arial" panose="020B0604020202020204" pitchFamily="34" charset="0"/>
            </a:endParaRPr>
          </a:p>
          <a:p>
            <a:pPr marL="6350" marR="5715" indent="-6350" algn="just">
              <a:lnSpc>
                <a:spcPct val="107000"/>
              </a:lnSpc>
              <a:spcAft>
                <a:spcPts val="800"/>
              </a:spcAft>
            </a:pPr>
            <a:endParaRPr lang="et-EE" sz="1800" kern="100" dirty="0">
              <a:effectLst/>
              <a:latin typeface="Arial" panose="020B0604020202020204" pitchFamily="34" charset="0"/>
              <a:ea typeface="Calibri" panose="020F0502020204030204" pitchFamily="34" charset="0"/>
              <a:cs typeface="Arial" panose="020B0604020202020204" pitchFamily="34" charset="0"/>
            </a:endParaRPr>
          </a:p>
        </p:txBody>
      </p:sp>
      <p:sp>
        <p:nvSpPr>
          <p:cNvPr id="4" name="Slaidinumbri kohatäide 3">
            <a:extLst>
              <a:ext uri="{FF2B5EF4-FFF2-40B4-BE49-F238E27FC236}">
                <a16:creationId xmlns:a16="http://schemas.microsoft.com/office/drawing/2014/main" id="{FF3595DA-666D-7CBE-63B8-8F8B5EC25FBD}"/>
              </a:ext>
            </a:extLst>
          </p:cNvPr>
          <p:cNvSpPr>
            <a:spLocks noGrp="1"/>
          </p:cNvSpPr>
          <p:nvPr>
            <p:ph type="sldNum" sz="quarter" idx="12"/>
          </p:nvPr>
        </p:nvSpPr>
        <p:spPr/>
        <p:txBody>
          <a:bodyPr/>
          <a:lstStyle/>
          <a:p>
            <a:fld id="{A425A60F-01F6-4A6D-98F7-93FA40BB0085}" type="slidenum">
              <a:rPr lang="et-EE" smtClean="0"/>
              <a:t>16</a:t>
            </a:fld>
            <a:endParaRPr lang="et-EE"/>
          </a:p>
        </p:txBody>
      </p:sp>
    </p:spTree>
    <p:extLst>
      <p:ext uri="{BB962C8B-B14F-4D97-AF65-F5344CB8AC3E}">
        <p14:creationId xmlns:p14="http://schemas.microsoft.com/office/powerpoint/2010/main" val="20977392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Sisu kohatäide 4" descr="Pilt, millel on kujutatud kuvatõmmis, vesi, sinine, disain">
            <a:extLst>
              <a:ext uri="{FF2B5EF4-FFF2-40B4-BE49-F238E27FC236}">
                <a16:creationId xmlns:a16="http://schemas.microsoft.com/office/drawing/2014/main" id="{7FC928BD-F3CE-F1CB-7F8C-891B4C59CD4F}"/>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2" name="Pealkiri 1">
            <a:extLst>
              <a:ext uri="{FF2B5EF4-FFF2-40B4-BE49-F238E27FC236}">
                <a16:creationId xmlns:a16="http://schemas.microsoft.com/office/drawing/2014/main" id="{27665695-E22E-3E30-73E4-C9817629C268}"/>
              </a:ext>
            </a:extLst>
          </p:cNvPr>
          <p:cNvSpPr>
            <a:spLocks noGrp="1"/>
          </p:cNvSpPr>
          <p:nvPr>
            <p:ph type="title"/>
          </p:nvPr>
        </p:nvSpPr>
        <p:spPr>
          <a:xfrm>
            <a:off x="901575" y="1036431"/>
            <a:ext cx="10415783" cy="572494"/>
          </a:xfrm>
        </p:spPr>
        <p:txBody>
          <a:bodyPr>
            <a:noAutofit/>
          </a:bodyPr>
          <a:lstStyle/>
          <a:p>
            <a:pPr algn="just">
              <a:lnSpc>
                <a:spcPct val="107000"/>
              </a:lnSpc>
              <a:spcAft>
                <a:spcPts val="800"/>
              </a:spcAft>
            </a:pPr>
            <a:r>
              <a:rPr lang="et-EE" sz="2400" b="1" kern="100"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III PEATÜKK: Ettevõtjate registreerimine ja algmaterjali päritolupiirkondade piiritlemine</a:t>
            </a:r>
            <a:r>
              <a:rPr lang="et-EE" sz="2400" kern="100" dirty="0">
                <a:effectLst/>
                <a:latin typeface="Arial" panose="020B0604020202020204" pitchFamily="34" charset="0"/>
                <a:ea typeface="Times New Roman" panose="02020603050405020304" pitchFamily="18" charset="0"/>
                <a:cs typeface="Times New Roman" panose="02020603050405020304" pitchFamily="18" charset="0"/>
              </a:rPr>
              <a:t> </a:t>
            </a:r>
          </a:p>
        </p:txBody>
      </p:sp>
      <p:sp>
        <p:nvSpPr>
          <p:cNvPr id="3" name="TextBox 2">
            <a:extLst>
              <a:ext uri="{FF2B5EF4-FFF2-40B4-BE49-F238E27FC236}">
                <a16:creationId xmlns:a16="http://schemas.microsoft.com/office/drawing/2014/main" id="{CDEB5186-BBF7-51C6-9EA4-9D1EE9994137}"/>
              </a:ext>
            </a:extLst>
          </p:cNvPr>
          <p:cNvSpPr txBox="1"/>
          <p:nvPr/>
        </p:nvSpPr>
        <p:spPr>
          <a:xfrm>
            <a:off x="1028817" y="1713506"/>
            <a:ext cx="10134365" cy="3216650"/>
          </a:xfrm>
          <a:prstGeom prst="rect">
            <a:avLst/>
          </a:prstGeom>
          <a:noFill/>
        </p:spPr>
        <p:txBody>
          <a:bodyPr wrap="square" rtlCol="0">
            <a:spAutoFit/>
          </a:bodyPr>
          <a:lstStyle/>
          <a:p>
            <a:pPr marL="6350" marR="8890" indent="-6350" algn="just">
              <a:lnSpc>
                <a:spcPct val="107000"/>
              </a:lnSpc>
              <a:spcAft>
                <a:spcPts val="800"/>
              </a:spcAft>
            </a:pPr>
            <a:r>
              <a:rPr lang="et-EE" sz="1800" b="1" kern="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t-EE"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6350" marR="5715" indent="-6350" algn="just">
              <a:lnSpc>
                <a:spcPct val="107000"/>
              </a:lnSpc>
              <a:spcAft>
                <a:spcPts val="800"/>
              </a:spcAft>
            </a:pPr>
            <a:r>
              <a:rPr lang="et-EE" sz="2000" b="1" kern="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Artikkel 10 Ettevõtjate kohustused </a:t>
            </a:r>
            <a:endParaRPr lang="et-EE" sz="2000" b="1"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lvl="0" indent="-285750" algn="just">
              <a:lnSpc>
                <a:spcPct val="107000"/>
              </a:lnSpc>
              <a:buFont typeface="Arial" panose="020B0604020202020204" pitchFamily="34" charset="0"/>
              <a:buChar char="•"/>
              <a:tabLst>
                <a:tab pos="449580" algn="l"/>
                <a:tab pos="899160" algn="l"/>
                <a:tab pos="1348740" algn="l"/>
                <a:tab pos="1798320" algn="l"/>
                <a:tab pos="2247900" algn="l"/>
                <a:tab pos="2697480" algn="l"/>
                <a:tab pos="3147060" algn="l"/>
                <a:tab pos="3596640" algn="l"/>
                <a:tab pos="4046220" algn="l"/>
                <a:tab pos="4843780" algn="l"/>
              </a:tabLst>
            </a:pPr>
            <a:r>
              <a:rPr lang="et-EE" sz="1800" kern="100" dirty="0">
                <a:effectLst/>
                <a:latin typeface="Arial" panose="020B0604020202020204" pitchFamily="34" charset="0"/>
                <a:ea typeface="Times New Roman" panose="02020603050405020304" pitchFamily="18" charset="0"/>
                <a:cs typeface="Times New Roman" panose="02020603050405020304" pitchFamily="18" charset="0"/>
              </a:rPr>
              <a:t>Ettevõtjad registreeritakse määruse (EL) 2016/2031 artiklis 65 sätestatud registris kooskõlas kõnealuse määruse artikliga 66.</a:t>
            </a:r>
            <a:endParaRPr lang="et-EE" kern="100" dirty="0">
              <a:latin typeface="Calibri" panose="020F0502020204030204" pitchFamily="34" charset="0"/>
              <a:ea typeface="Times New Roman" panose="02020603050405020304" pitchFamily="18" charset="0"/>
              <a:cs typeface="Times New Roman" panose="02020603050405020304" pitchFamily="18" charset="0"/>
            </a:endParaRPr>
          </a:p>
          <a:p>
            <a:pPr lvl="0" algn="just">
              <a:lnSpc>
                <a:spcPct val="107000"/>
              </a:lnSpc>
              <a:tabLst>
                <a:tab pos="449580" algn="l"/>
                <a:tab pos="899160" algn="l"/>
                <a:tab pos="1348740" algn="l"/>
                <a:tab pos="1798320" algn="l"/>
                <a:tab pos="2247900" algn="l"/>
                <a:tab pos="2697480" algn="l"/>
                <a:tab pos="3147060" algn="l"/>
                <a:tab pos="3596640" algn="l"/>
                <a:tab pos="4046220" algn="l"/>
                <a:tab pos="4843780" algn="l"/>
              </a:tabLst>
            </a:pPr>
            <a:r>
              <a:rPr lang="et-EE" sz="1800" kern="100" dirty="0">
                <a:effectLst/>
                <a:latin typeface="Arial" panose="020B0604020202020204" pitchFamily="34" charset="0"/>
                <a:ea typeface="Times New Roman" panose="02020603050405020304" pitchFamily="18" charset="0"/>
                <a:cs typeface="Times New Roman" panose="02020603050405020304" pitchFamily="18" charset="0"/>
              </a:rPr>
              <a:t>Nad peavad olema asutatud liidus. </a:t>
            </a:r>
          </a:p>
          <a:p>
            <a:pPr lvl="0" algn="just">
              <a:lnSpc>
                <a:spcPct val="107000"/>
              </a:lnSpc>
              <a:tabLst>
                <a:tab pos="449580" algn="l"/>
                <a:tab pos="899160" algn="l"/>
                <a:tab pos="1348740" algn="l"/>
                <a:tab pos="1798320" algn="l"/>
                <a:tab pos="2247900" algn="l"/>
                <a:tab pos="2697480" algn="l"/>
                <a:tab pos="3147060" algn="l"/>
                <a:tab pos="3596640" algn="l"/>
                <a:tab pos="4046220" algn="l"/>
                <a:tab pos="4843780" algn="l"/>
              </a:tabLst>
            </a:pPr>
            <a:endParaRPr lang="et-EE"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buFont typeface="Arial" panose="020B0604020202020204" pitchFamily="34" charset="0"/>
              <a:buChar char="•"/>
            </a:pPr>
            <a:r>
              <a:rPr lang="et-EE" sz="1800" dirty="0">
                <a:effectLst/>
                <a:latin typeface="Arial" panose="020B0604020202020204" pitchFamily="34" charset="0"/>
                <a:ea typeface="Times New Roman" panose="02020603050405020304" pitchFamily="18" charset="0"/>
              </a:rPr>
              <a:t>Ettevõtjad teevad kultiveerimismaterjali kasutajatele kättesaadavaks kogu vajaliku teabe selle materjali  sobivuse kohta praegustele ja prognoositavatele tulevastele kliima- ja ökoloogilistele tingimustele. See teave esitatakse võimalikule ostjale veebisaitide, juhendite ja muude asjakohaste vahendite kaudu enne kultiveerimismaterjali üleandmist</a:t>
            </a:r>
            <a:endParaRPr lang="et-EE" sz="1800" kern="100" dirty="0">
              <a:effectLst/>
              <a:latin typeface="Arial" panose="020B0604020202020204" pitchFamily="34" charset="0"/>
              <a:ea typeface="Calibri" panose="020F0502020204030204" pitchFamily="34" charset="0"/>
              <a:cs typeface="Arial" panose="020B0604020202020204" pitchFamily="34" charset="0"/>
            </a:endParaRPr>
          </a:p>
        </p:txBody>
      </p:sp>
      <p:sp>
        <p:nvSpPr>
          <p:cNvPr id="4" name="Slaidinumbri kohatäide 3">
            <a:extLst>
              <a:ext uri="{FF2B5EF4-FFF2-40B4-BE49-F238E27FC236}">
                <a16:creationId xmlns:a16="http://schemas.microsoft.com/office/drawing/2014/main" id="{43E2C212-1197-2F73-814D-EC246D4C71C6}"/>
              </a:ext>
            </a:extLst>
          </p:cNvPr>
          <p:cNvSpPr>
            <a:spLocks noGrp="1"/>
          </p:cNvSpPr>
          <p:nvPr>
            <p:ph type="sldNum" sz="quarter" idx="12"/>
          </p:nvPr>
        </p:nvSpPr>
        <p:spPr/>
        <p:txBody>
          <a:bodyPr/>
          <a:lstStyle/>
          <a:p>
            <a:fld id="{A425A60F-01F6-4A6D-98F7-93FA40BB0085}" type="slidenum">
              <a:rPr lang="et-EE" smtClean="0"/>
              <a:t>17</a:t>
            </a:fld>
            <a:endParaRPr lang="et-EE"/>
          </a:p>
        </p:txBody>
      </p:sp>
    </p:spTree>
    <p:extLst>
      <p:ext uri="{BB962C8B-B14F-4D97-AF65-F5344CB8AC3E}">
        <p14:creationId xmlns:p14="http://schemas.microsoft.com/office/powerpoint/2010/main" val="20916768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Sisu kohatäide 4" descr="Pilt, millel on kujutatud kuvatõmmis, vesi, sinine, disain">
            <a:extLst>
              <a:ext uri="{FF2B5EF4-FFF2-40B4-BE49-F238E27FC236}">
                <a16:creationId xmlns:a16="http://schemas.microsoft.com/office/drawing/2014/main" id="{7FC928BD-F3CE-F1CB-7F8C-891B4C59CD4F}"/>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2" name="Pealkiri 1">
            <a:extLst>
              <a:ext uri="{FF2B5EF4-FFF2-40B4-BE49-F238E27FC236}">
                <a16:creationId xmlns:a16="http://schemas.microsoft.com/office/drawing/2014/main" id="{27665695-E22E-3E30-73E4-C9817629C268}"/>
              </a:ext>
            </a:extLst>
          </p:cNvPr>
          <p:cNvSpPr>
            <a:spLocks noGrp="1"/>
          </p:cNvSpPr>
          <p:nvPr>
            <p:ph type="title"/>
          </p:nvPr>
        </p:nvSpPr>
        <p:spPr>
          <a:xfrm>
            <a:off x="874642" y="795131"/>
            <a:ext cx="10415783" cy="572494"/>
          </a:xfrm>
        </p:spPr>
        <p:txBody>
          <a:bodyPr>
            <a:noAutofit/>
          </a:bodyPr>
          <a:lstStyle/>
          <a:p>
            <a:pPr algn="just">
              <a:lnSpc>
                <a:spcPct val="107000"/>
              </a:lnSpc>
              <a:spcAft>
                <a:spcPts val="800"/>
              </a:spcAft>
            </a:pPr>
            <a:r>
              <a:rPr lang="et-EE" sz="2400" b="1" kern="100"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III PEATÜKK: Ettevõtjate registreerimine ja algmaterjali päritolupiirkondade piiritlemine</a:t>
            </a:r>
            <a:r>
              <a:rPr lang="et-EE" sz="2400" kern="100" dirty="0">
                <a:effectLst/>
                <a:latin typeface="Arial" panose="020B0604020202020204" pitchFamily="34" charset="0"/>
                <a:ea typeface="Times New Roman" panose="02020603050405020304" pitchFamily="18" charset="0"/>
                <a:cs typeface="Times New Roman" panose="02020603050405020304" pitchFamily="18" charset="0"/>
              </a:rPr>
              <a:t> </a:t>
            </a:r>
          </a:p>
        </p:txBody>
      </p:sp>
      <p:sp>
        <p:nvSpPr>
          <p:cNvPr id="3" name="TextBox 2">
            <a:extLst>
              <a:ext uri="{FF2B5EF4-FFF2-40B4-BE49-F238E27FC236}">
                <a16:creationId xmlns:a16="http://schemas.microsoft.com/office/drawing/2014/main" id="{CDEB5186-BBF7-51C6-9EA4-9D1EE9994137}"/>
              </a:ext>
            </a:extLst>
          </p:cNvPr>
          <p:cNvSpPr txBox="1"/>
          <p:nvPr/>
        </p:nvSpPr>
        <p:spPr>
          <a:xfrm>
            <a:off x="873875" y="1367625"/>
            <a:ext cx="10204160" cy="6197787"/>
          </a:xfrm>
          <a:prstGeom prst="rect">
            <a:avLst/>
          </a:prstGeom>
          <a:noFill/>
        </p:spPr>
        <p:txBody>
          <a:bodyPr wrap="square" rtlCol="0">
            <a:spAutoFit/>
          </a:bodyPr>
          <a:lstStyle/>
          <a:p>
            <a:pPr marL="6350" marR="8890" indent="-6350" algn="just">
              <a:lnSpc>
                <a:spcPct val="107000"/>
              </a:lnSpc>
              <a:spcAft>
                <a:spcPts val="800"/>
              </a:spcAft>
            </a:pPr>
            <a:r>
              <a:rPr lang="et-EE" sz="1800" b="1" kern="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t-EE" sz="1800" b="1" kern="100" dirty="0">
              <a:effectLst/>
              <a:latin typeface="Calibri" panose="020F0502020204030204" pitchFamily="34" charset="0"/>
              <a:ea typeface="Calibri" panose="020F0502020204030204" pitchFamily="34" charset="0"/>
              <a:cs typeface="Times New Roman" panose="02020603050405020304" pitchFamily="18" charset="0"/>
            </a:endParaRPr>
          </a:p>
          <a:p>
            <a:pPr marL="6350" marR="5715" indent="-6350" algn="just">
              <a:lnSpc>
                <a:spcPct val="107000"/>
              </a:lnSpc>
              <a:spcAft>
                <a:spcPts val="800"/>
              </a:spcAft>
            </a:pPr>
            <a:r>
              <a:rPr lang="et-EE" sz="1800" b="1" i="1" kern="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t>
            </a:r>
            <a:r>
              <a:rPr lang="et-EE" sz="2000" b="1" kern="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Artikkel 11 Päritolupiirkondade piiritlemine teatavate kategooriate puhul </a:t>
            </a:r>
            <a:endParaRPr lang="et-EE" sz="2000" b="1" kern="100" dirty="0">
              <a:effectLst/>
              <a:latin typeface="Calibri" panose="020F0502020204030204" pitchFamily="34" charset="0"/>
              <a:ea typeface="Calibri" panose="020F0502020204030204" pitchFamily="34" charset="0"/>
              <a:cs typeface="Times New Roman" panose="02020603050405020304" pitchFamily="18" charset="0"/>
            </a:endParaRPr>
          </a:p>
          <a:p>
            <a:pPr marL="965200" indent="-285750" algn="just">
              <a:lnSpc>
                <a:spcPct val="107000"/>
              </a:lnSpc>
              <a:buFont typeface="Arial" panose="020B0604020202020204" pitchFamily="34" charset="0"/>
              <a:buChar char="•"/>
              <a:tabLst>
                <a:tab pos="449580" algn="l"/>
                <a:tab pos="899160" algn="l"/>
                <a:tab pos="1348740" algn="l"/>
                <a:tab pos="1798320" algn="l"/>
                <a:tab pos="2247900" algn="l"/>
                <a:tab pos="2697480" algn="l"/>
                <a:tab pos="3147060" algn="l"/>
                <a:tab pos="3596640" algn="l"/>
                <a:tab pos="4046220" algn="l"/>
                <a:tab pos="4843780" algn="l"/>
              </a:tabLst>
            </a:pPr>
            <a:r>
              <a:rPr lang="et-EE" sz="1800" kern="100" dirty="0">
                <a:effectLst/>
                <a:latin typeface="Arial" panose="020B0604020202020204" pitchFamily="34" charset="0"/>
                <a:ea typeface="Times New Roman" panose="02020603050405020304" pitchFamily="18" charset="0"/>
                <a:cs typeface="Times New Roman" panose="02020603050405020304" pitchFamily="18" charset="0"/>
              </a:rPr>
              <a:t>Liikmesriigid piiritlevad kategooriatesse „algallikas tuntud“ ja „valitud“ kuuluvate kultiveerimismaterjali tootmiseks ettenähtud </a:t>
            </a:r>
            <a:r>
              <a:rPr lang="et-EE" dirty="0">
                <a:latin typeface="Arial" panose="020B0604020202020204" pitchFamily="34" charset="0"/>
                <a:cs typeface="Arial" panose="020B0604020202020204" pitchFamily="34" charset="0"/>
              </a:rPr>
              <a:t>algmaterjali</a:t>
            </a:r>
            <a:r>
              <a:rPr lang="et-EE" dirty="0"/>
              <a:t> </a:t>
            </a:r>
            <a:r>
              <a:rPr lang="et-EE" sz="1800" kern="100" dirty="0">
                <a:effectLst/>
                <a:latin typeface="Arial" panose="020B0604020202020204" pitchFamily="34" charset="0"/>
                <a:ea typeface="Times New Roman" panose="02020603050405020304" pitchFamily="18" charset="0"/>
                <a:cs typeface="Times New Roman" panose="02020603050405020304" pitchFamily="18" charset="0"/>
              </a:rPr>
              <a:t>puhul ajaomasete liikide päritolupiirkonnad. </a:t>
            </a:r>
            <a:endParaRPr lang="et-EE"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965200" indent="-285750" algn="just">
              <a:lnSpc>
                <a:spcPct val="107000"/>
              </a:lnSpc>
              <a:spcAft>
                <a:spcPts val="800"/>
              </a:spcAft>
              <a:buFont typeface="Arial" panose="020B0604020202020204" pitchFamily="34" charset="0"/>
              <a:buChar char="•"/>
              <a:tabLst>
                <a:tab pos="449580" algn="l"/>
                <a:tab pos="899160" algn="l"/>
                <a:tab pos="1348740" algn="l"/>
                <a:tab pos="1798320" algn="l"/>
                <a:tab pos="2247900" algn="l"/>
                <a:tab pos="2697480" algn="l"/>
                <a:tab pos="3147060" algn="l"/>
                <a:tab pos="3596640" algn="l"/>
                <a:tab pos="4046220" algn="l"/>
                <a:tab pos="4843780" algn="l"/>
              </a:tabLst>
            </a:pPr>
            <a:r>
              <a:rPr lang="et-EE" sz="1800" kern="100" dirty="0">
                <a:effectLst/>
                <a:latin typeface="Arial" panose="020B0604020202020204" pitchFamily="34" charset="0"/>
                <a:ea typeface="Times New Roman" panose="02020603050405020304" pitchFamily="18" charset="0"/>
                <a:cs typeface="Times New Roman" panose="02020603050405020304" pitchFamily="18" charset="0"/>
              </a:rPr>
              <a:t>Pädevad asutused koostavad ja avaldavad oma veebisaidil kaardid, millel on näidatud lähtepiirkondade piirid. </a:t>
            </a:r>
          </a:p>
          <a:p>
            <a:pPr marL="965200" indent="-285750" algn="just">
              <a:lnSpc>
                <a:spcPct val="107000"/>
              </a:lnSpc>
              <a:spcAft>
                <a:spcPts val="800"/>
              </a:spcAft>
              <a:buFont typeface="Arial" panose="020B0604020202020204" pitchFamily="34" charset="0"/>
              <a:buChar char="•"/>
              <a:tabLst>
                <a:tab pos="449580" algn="l"/>
                <a:tab pos="899160" algn="l"/>
                <a:tab pos="1348740" algn="l"/>
                <a:tab pos="1798320" algn="l"/>
                <a:tab pos="2247900" algn="l"/>
                <a:tab pos="2697480" algn="l"/>
                <a:tab pos="3147060" algn="l"/>
                <a:tab pos="3596640" algn="l"/>
                <a:tab pos="4046220" algn="l"/>
                <a:tab pos="4843780" algn="l"/>
              </a:tabLst>
            </a:pPr>
            <a:r>
              <a:rPr lang="et-EE" sz="1800" kern="100" dirty="0">
                <a:effectLst/>
                <a:latin typeface="Arial" panose="020B0604020202020204" pitchFamily="34" charset="0"/>
                <a:ea typeface="Times New Roman" panose="02020603050405020304" pitchFamily="18" charset="0"/>
                <a:cs typeface="Times New Roman" panose="02020603050405020304" pitchFamily="18" charset="0"/>
              </a:rPr>
              <a:t>Kaardid tehakse </a:t>
            </a:r>
            <a:r>
              <a:rPr lang="et-EE" sz="1800" kern="100" dirty="0" err="1">
                <a:effectLst/>
                <a:latin typeface="Arial" panose="020B0604020202020204" pitchFamily="34" charset="0"/>
                <a:ea typeface="Times New Roman" panose="02020603050405020304" pitchFamily="18" charset="0"/>
                <a:cs typeface="Times New Roman" panose="02020603050405020304" pitchFamily="18" charset="0"/>
              </a:rPr>
              <a:t>FOREMATISe</a:t>
            </a:r>
            <a:r>
              <a:rPr lang="et-EE" sz="1800" kern="100" dirty="0">
                <a:effectLst/>
                <a:latin typeface="Arial" panose="020B0604020202020204" pitchFamily="34" charset="0"/>
                <a:ea typeface="Times New Roman" panose="02020603050405020304" pitchFamily="18" charset="0"/>
                <a:cs typeface="Times New Roman" panose="02020603050405020304" pitchFamily="18" charset="0"/>
              </a:rPr>
              <a:t> kaudu kättesaadavaks komisjonile ja teistele liikmesriikidele.</a:t>
            </a:r>
          </a:p>
          <a:p>
            <a:pPr marL="679450" algn="just">
              <a:lnSpc>
                <a:spcPct val="107000"/>
              </a:lnSpc>
              <a:spcAft>
                <a:spcPts val="800"/>
              </a:spcAft>
              <a:tabLst>
                <a:tab pos="449580" algn="l"/>
                <a:tab pos="899160" algn="l"/>
                <a:tab pos="1348740" algn="l"/>
                <a:tab pos="1798320" algn="l"/>
                <a:tab pos="2247900" algn="l"/>
                <a:tab pos="2697480" algn="l"/>
                <a:tab pos="3147060" algn="l"/>
                <a:tab pos="3596640" algn="l"/>
                <a:tab pos="4046220" algn="l"/>
                <a:tab pos="4843780" algn="l"/>
              </a:tabLst>
            </a:pPr>
            <a:r>
              <a:rPr lang="et-EE" sz="2000" b="1" dirty="0">
                <a:solidFill>
                  <a:srgbClr val="000000"/>
                </a:solidFill>
                <a:effectLst/>
                <a:latin typeface="Arial" panose="020B0604020202020204" pitchFamily="34" charset="0"/>
                <a:ea typeface="Times New Roman" panose="02020603050405020304" pitchFamily="18" charset="0"/>
              </a:rPr>
              <a:t>Artikkel 12 Riiklik register ja algmaterjali riiklikud nimekirjad </a:t>
            </a:r>
            <a:endParaRPr lang="et-EE" sz="2000" b="1" kern="100" dirty="0">
              <a:latin typeface="Arial" panose="020B0604020202020204" pitchFamily="34" charset="0"/>
              <a:ea typeface="Calibri" panose="020F0502020204030204" pitchFamily="34" charset="0"/>
              <a:cs typeface="Times New Roman" panose="02020603050405020304" pitchFamily="18" charset="0"/>
            </a:endParaRPr>
          </a:p>
          <a:p>
            <a:pPr marL="965200" indent="-285750" algn="just">
              <a:lnSpc>
                <a:spcPct val="107000"/>
              </a:lnSpc>
              <a:buFont typeface="Arial" panose="020B0604020202020204" pitchFamily="34" charset="0"/>
              <a:buChar char="•"/>
              <a:tabLst>
                <a:tab pos="449580" algn="l"/>
                <a:tab pos="899160" algn="l"/>
                <a:tab pos="1348740" algn="l"/>
                <a:tab pos="1798320" algn="l"/>
                <a:tab pos="2247900" algn="l"/>
                <a:tab pos="2697480" algn="l"/>
                <a:tab pos="3147060" algn="l"/>
                <a:tab pos="3596640" algn="l"/>
                <a:tab pos="4046220" algn="l"/>
                <a:tab pos="4843780" algn="l"/>
              </a:tabLst>
            </a:pPr>
            <a:r>
              <a:rPr lang="et-EE" sz="1800" kern="100" dirty="0">
                <a:effectLst/>
                <a:latin typeface="Arial" panose="020B0604020202020204" pitchFamily="34" charset="0"/>
                <a:ea typeface="Times New Roman" panose="02020603050405020304" pitchFamily="18" charset="0"/>
                <a:cs typeface="Times New Roman" panose="02020603050405020304" pitchFamily="18" charset="0"/>
              </a:rPr>
              <a:t>Iga liikmesriik koostab, avaldab ja ajakohastab elektroonilisel kujul riiklikku registrit eri liikide algmaterjali kohta, mis on tema territooriumil heaks kiidetud vastavalt artiklitele 4 ja 19 ning millest on teatatud vastavalt artiklile 18. </a:t>
            </a:r>
            <a:endParaRPr lang="et-EE"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679450" algn="just">
              <a:lnSpc>
                <a:spcPct val="107000"/>
              </a:lnSpc>
              <a:tabLst>
                <a:tab pos="449580" algn="l"/>
                <a:tab pos="899160" algn="l"/>
                <a:tab pos="1348740" algn="l"/>
                <a:tab pos="1798320" algn="l"/>
                <a:tab pos="2247900" algn="l"/>
                <a:tab pos="2697480" algn="l"/>
                <a:tab pos="3147060" algn="l"/>
                <a:tab pos="3596640" algn="l"/>
                <a:tab pos="4046220" algn="l"/>
                <a:tab pos="4843780" algn="l"/>
              </a:tabLst>
            </a:pPr>
            <a:r>
              <a:rPr lang="et-EE" sz="1800" kern="100" dirty="0">
                <a:effectLst/>
                <a:latin typeface="Arial" panose="020B0604020202020204" pitchFamily="34" charset="0"/>
                <a:ea typeface="Times New Roman" panose="02020603050405020304" pitchFamily="18" charset="0"/>
                <a:cs typeface="Times New Roman" panose="02020603050405020304" pitchFamily="18" charset="0"/>
              </a:rPr>
              <a:t>Register sisaldab kõiki andmeid iga heakskiidetud algmaterjali ühiku kohta ja selle kordumatut registriviidet.</a:t>
            </a:r>
            <a:endParaRPr lang="et-EE"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679450" algn="just">
              <a:lnSpc>
                <a:spcPct val="107000"/>
              </a:lnSpc>
              <a:spcAft>
                <a:spcPts val="800"/>
              </a:spcAft>
              <a:tabLst>
                <a:tab pos="449580" algn="l"/>
                <a:tab pos="899160" algn="l"/>
                <a:tab pos="1348740" algn="l"/>
                <a:tab pos="1798320" algn="l"/>
                <a:tab pos="2247900" algn="l"/>
                <a:tab pos="2697480" algn="l"/>
                <a:tab pos="3147060" algn="l"/>
                <a:tab pos="3596640" algn="l"/>
                <a:tab pos="4046220" algn="l"/>
                <a:tab pos="4843780" algn="l"/>
              </a:tabLst>
            </a:pPr>
            <a:r>
              <a:rPr lang="et-EE" sz="1800" kern="100" dirty="0">
                <a:effectLst/>
                <a:latin typeface="Arial" panose="020B0604020202020204" pitchFamily="34" charset="0"/>
                <a:ea typeface="Times New Roman" panose="02020603050405020304" pitchFamily="18" charset="0"/>
                <a:cs typeface="Times New Roman" panose="02020603050405020304" pitchFamily="18" charset="0"/>
              </a:rPr>
              <a:t> </a:t>
            </a:r>
            <a:endParaRPr lang="et-EE"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679450" algn="just">
              <a:lnSpc>
                <a:spcPct val="107000"/>
              </a:lnSpc>
              <a:spcAft>
                <a:spcPts val="800"/>
              </a:spcAft>
              <a:tabLst>
                <a:tab pos="449580" algn="l"/>
                <a:tab pos="899160" algn="l"/>
                <a:tab pos="1348740" algn="l"/>
                <a:tab pos="1798320" algn="l"/>
                <a:tab pos="2247900" algn="l"/>
                <a:tab pos="2697480" algn="l"/>
                <a:tab pos="3147060" algn="l"/>
                <a:tab pos="3596640" algn="l"/>
                <a:tab pos="4046220" algn="l"/>
                <a:tab pos="4843780" algn="l"/>
              </a:tabLst>
            </a:pPr>
            <a:endParaRPr lang="et-EE" sz="1800" kern="100" dirty="0">
              <a:effectLst/>
              <a:latin typeface="Arial" panose="020B0604020202020204" pitchFamily="34" charset="0"/>
              <a:ea typeface="Calibri" panose="020F0502020204030204" pitchFamily="34" charset="0"/>
              <a:cs typeface="Times New Roman" panose="02020603050405020304" pitchFamily="18" charset="0"/>
            </a:endParaRPr>
          </a:p>
          <a:p>
            <a:pPr marL="679450" algn="just">
              <a:lnSpc>
                <a:spcPct val="107000"/>
              </a:lnSpc>
              <a:spcAft>
                <a:spcPts val="800"/>
              </a:spcAft>
              <a:tabLst>
                <a:tab pos="449580" algn="l"/>
                <a:tab pos="899160" algn="l"/>
                <a:tab pos="1348740" algn="l"/>
                <a:tab pos="1798320" algn="l"/>
                <a:tab pos="2247900" algn="l"/>
                <a:tab pos="2697480" algn="l"/>
                <a:tab pos="3147060" algn="l"/>
                <a:tab pos="3596640" algn="l"/>
                <a:tab pos="4046220" algn="l"/>
                <a:tab pos="4843780" algn="l"/>
              </a:tabLst>
            </a:pPr>
            <a:endParaRPr lang="et-EE"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aidinumbri kohatäide 3">
            <a:extLst>
              <a:ext uri="{FF2B5EF4-FFF2-40B4-BE49-F238E27FC236}">
                <a16:creationId xmlns:a16="http://schemas.microsoft.com/office/drawing/2014/main" id="{829375E3-5761-EBE8-1F47-4968E0F856FB}"/>
              </a:ext>
            </a:extLst>
          </p:cNvPr>
          <p:cNvSpPr>
            <a:spLocks noGrp="1"/>
          </p:cNvSpPr>
          <p:nvPr>
            <p:ph type="sldNum" sz="quarter" idx="12"/>
          </p:nvPr>
        </p:nvSpPr>
        <p:spPr/>
        <p:txBody>
          <a:bodyPr/>
          <a:lstStyle/>
          <a:p>
            <a:fld id="{A425A60F-01F6-4A6D-98F7-93FA40BB0085}" type="slidenum">
              <a:rPr lang="et-EE" smtClean="0"/>
              <a:t>18</a:t>
            </a:fld>
            <a:endParaRPr lang="et-EE"/>
          </a:p>
        </p:txBody>
      </p:sp>
    </p:spTree>
    <p:extLst>
      <p:ext uri="{BB962C8B-B14F-4D97-AF65-F5344CB8AC3E}">
        <p14:creationId xmlns:p14="http://schemas.microsoft.com/office/powerpoint/2010/main" val="40447451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Sisu kohatäide 4" descr="Pilt, millel on kujutatud kuvatõmmis, vesi, sinine, disain">
            <a:extLst>
              <a:ext uri="{FF2B5EF4-FFF2-40B4-BE49-F238E27FC236}">
                <a16:creationId xmlns:a16="http://schemas.microsoft.com/office/drawing/2014/main" id="{7FC928BD-F3CE-F1CB-7F8C-891B4C59CD4F}"/>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2" name="Pealkiri 1">
            <a:extLst>
              <a:ext uri="{FF2B5EF4-FFF2-40B4-BE49-F238E27FC236}">
                <a16:creationId xmlns:a16="http://schemas.microsoft.com/office/drawing/2014/main" id="{27665695-E22E-3E30-73E4-C9817629C268}"/>
              </a:ext>
            </a:extLst>
          </p:cNvPr>
          <p:cNvSpPr>
            <a:spLocks noGrp="1"/>
          </p:cNvSpPr>
          <p:nvPr>
            <p:ph type="title"/>
          </p:nvPr>
        </p:nvSpPr>
        <p:spPr>
          <a:xfrm>
            <a:off x="874642" y="795131"/>
            <a:ext cx="10415783" cy="572494"/>
          </a:xfrm>
        </p:spPr>
        <p:txBody>
          <a:bodyPr>
            <a:noAutofit/>
          </a:bodyPr>
          <a:lstStyle/>
          <a:p>
            <a:pPr algn="just">
              <a:lnSpc>
                <a:spcPct val="107000"/>
              </a:lnSpc>
              <a:spcAft>
                <a:spcPts val="800"/>
              </a:spcAft>
            </a:pPr>
            <a:r>
              <a:rPr lang="et-EE" sz="2400" b="1" kern="100"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III PEATÜKK: Ettevõtjate registreerimine ja algmaterjali päritolupiirkondade piiritlemine</a:t>
            </a:r>
            <a:r>
              <a:rPr lang="et-EE" sz="2400" kern="100" dirty="0">
                <a:effectLst/>
                <a:latin typeface="Arial" panose="020B0604020202020204" pitchFamily="34" charset="0"/>
                <a:ea typeface="Times New Roman" panose="02020603050405020304" pitchFamily="18" charset="0"/>
                <a:cs typeface="Times New Roman" panose="02020603050405020304" pitchFamily="18" charset="0"/>
              </a:rPr>
              <a:t> </a:t>
            </a:r>
          </a:p>
        </p:txBody>
      </p:sp>
      <p:sp>
        <p:nvSpPr>
          <p:cNvPr id="3" name="TextBox 2">
            <a:extLst>
              <a:ext uri="{FF2B5EF4-FFF2-40B4-BE49-F238E27FC236}">
                <a16:creationId xmlns:a16="http://schemas.microsoft.com/office/drawing/2014/main" id="{CDEB5186-BBF7-51C6-9EA4-9D1EE9994137}"/>
              </a:ext>
            </a:extLst>
          </p:cNvPr>
          <p:cNvSpPr txBox="1"/>
          <p:nvPr/>
        </p:nvSpPr>
        <p:spPr>
          <a:xfrm>
            <a:off x="1015350" y="1807793"/>
            <a:ext cx="10134365" cy="4288033"/>
          </a:xfrm>
          <a:prstGeom prst="rect">
            <a:avLst/>
          </a:prstGeom>
          <a:noFill/>
        </p:spPr>
        <p:txBody>
          <a:bodyPr wrap="square" rtlCol="0">
            <a:spAutoFit/>
          </a:bodyPr>
          <a:lstStyle/>
          <a:p>
            <a:pPr marL="6350" marR="8890" indent="-6350" algn="just">
              <a:lnSpc>
                <a:spcPct val="107000"/>
              </a:lnSpc>
              <a:spcAft>
                <a:spcPts val="800"/>
              </a:spcAft>
            </a:pPr>
            <a:r>
              <a:rPr lang="et-EE" sz="1800" b="1" kern="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t>
            </a:r>
            <a:r>
              <a:rPr lang="et-EE" sz="2000" b="1" kern="100" dirty="0">
                <a:effectLst/>
                <a:latin typeface="Arial" panose="020B0604020202020204" pitchFamily="34" charset="0"/>
                <a:ea typeface="Times New Roman" panose="02020603050405020304" pitchFamily="18" charset="0"/>
                <a:cs typeface="Times New Roman" panose="02020603050405020304" pitchFamily="18" charset="0"/>
              </a:rPr>
              <a:t>Artikkel 13 Heakskiidetud kultiveerimismaterjali loetelu </a:t>
            </a:r>
            <a:endParaRPr lang="et-EE" sz="2000" b="1" kern="100" dirty="0">
              <a:latin typeface="Calibri" panose="020F0502020204030204" pitchFamily="34" charset="0"/>
              <a:ea typeface="Times New Roman" panose="02020603050405020304" pitchFamily="18" charset="0"/>
              <a:cs typeface="Times New Roman" panose="02020603050405020304" pitchFamily="18" charset="0"/>
            </a:endParaRPr>
          </a:p>
          <a:p>
            <a:pPr marL="6350" marR="8890" indent="-6350" algn="just">
              <a:lnSpc>
                <a:spcPct val="107000"/>
              </a:lnSpc>
              <a:spcAft>
                <a:spcPts val="800"/>
              </a:spcAft>
            </a:pPr>
            <a:endParaRPr lang="et-EE" sz="2000" kern="100" dirty="0">
              <a:effectLst/>
              <a:latin typeface="Arial" panose="020B0604020202020204" pitchFamily="34" charset="0"/>
              <a:ea typeface="Times New Roman" panose="02020603050405020304" pitchFamily="18" charset="0"/>
              <a:cs typeface="Arial" panose="020B0604020202020204" pitchFamily="34" charset="0"/>
            </a:endParaRPr>
          </a:p>
          <a:p>
            <a:pPr marL="342900" marR="8890" indent="-342900" algn="just">
              <a:lnSpc>
                <a:spcPct val="107000"/>
              </a:lnSpc>
              <a:spcAft>
                <a:spcPts val="800"/>
              </a:spcAft>
              <a:buFont typeface="Arial" panose="020B0604020202020204" pitchFamily="34" charset="0"/>
              <a:buChar char="•"/>
            </a:pPr>
            <a:r>
              <a:rPr lang="et-EE" sz="2000" kern="100" dirty="0">
                <a:effectLst/>
                <a:latin typeface="Arial" panose="020B0604020202020204" pitchFamily="34" charset="0"/>
                <a:ea typeface="Times New Roman" panose="02020603050405020304" pitchFamily="18" charset="0"/>
                <a:cs typeface="Arial" panose="020B0604020202020204" pitchFamily="34" charset="0"/>
              </a:rPr>
              <a:t>Iga liikmesriigi poolt artikli 12 kohaselt esitatud riiklike loetelude alusel avaldab komisjon loetelu pealkirjaga „</a:t>
            </a:r>
            <a:r>
              <a:rPr lang="et-EE" sz="2000" kern="100" dirty="0">
                <a:latin typeface="Arial" panose="020B0604020202020204" pitchFamily="34" charset="0"/>
                <a:ea typeface="Calibri" panose="020F0502020204030204" pitchFamily="34" charset="0"/>
                <a:cs typeface="Arial" panose="020B0604020202020204" pitchFamily="34" charset="0"/>
              </a:rPr>
              <a:t>Ühenduse loetelu kultiveerimismaterjali tootmiseks heakskiidetud algmaterjali kohta“ </a:t>
            </a:r>
            <a:r>
              <a:rPr lang="et-EE" sz="2000" kern="100" dirty="0">
                <a:effectLst/>
                <a:latin typeface="Arial" panose="020B0604020202020204" pitchFamily="34" charset="0"/>
                <a:ea typeface="Times New Roman" panose="02020603050405020304" pitchFamily="18" charset="0"/>
                <a:cs typeface="Arial" panose="020B0604020202020204" pitchFamily="34" charset="0"/>
              </a:rPr>
              <a:t> </a:t>
            </a:r>
          </a:p>
          <a:p>
            <a:pPr marL="342900" marR="8890" indent="-342900" algn="just">
              <a:lnSpc>
                <a:spcPct val="107000"/>
              </a:lnSpc>
              <a:spcAft>
                <a:spcPts val="800"/>
              </a:spcAft>
              <a:buFont typeface="Arial" panose="020B0604020202020204" pitchFamily="34" charset="0"/>
              <a:buChar char="•"/>
            </a:pPr>
            <a:r>
              <a:rPr lang="et-EE" sz="2000" kern="100" dirty="0">
                <a:latin typeface="Arial" panose="020B0604020202020204" pitchFamily="34" charset="0"/>
                <a:ea typeface="Times New Roman" panose="02020603050405020304" pitchFamily="18" charset="0"/>
                <a:cs typeface="Arial" panose="020B0604020202020204" pitchFamily="34" charset="0"/>
              </a:rPr>
              <a:t>L</a:t>
            </a:r>
            <a:r>
              <a:rPr lang="et-EE" sz="2000" kern="100" dirty="0">
                <a:effectLst/>
                <a:latin typeface="Arial" panose="020B0604020202020204" pitchFamily="34" charset="0"/>
                <a:ea typeface="Times New Roman" panose="02020603050405020304" pitchFamily="18" charset="0"/>
                <a:cs typeface="Arial" panose="020B0604020202020204" pitchFamily="34" charset="0"/>
              </a:rPr>
              <a:t>oetelu tehakse elektrooniliselt kättesaadavaks </a:t>
            </a:r>
            <a:r>
              <a:rPr lang="et-EE" sz="2000" kern="100" dirty="0" err="1">
                <a:effectLst/>
                <a:latin typeface="Arial" panose="020B0604020202020204" pitchFamily="34" charset="0"/>
                <a:ea typeface="Times New Roman" panose="02020603050405020304" pitchFamily="18" charset="0"/>
                <a:cs typeface="Arial" panose="020B0604020202020204" pitchFamily="34" charset="0"/>
              </a:rPr>
              <a:t>FOREMATISe</a:t>
            </a:r>
            <a:r>
              <a:rPr lang="et-EE" sz="2000" kern="100" dirty="0">
                <a:effectLst/>
                <a:latin typeface="Arial" panose="020B0604020202020204" pitchFamily="34" charset="0"/>
                <a:ea typeface="Times New Roman" panose="02020603050405020304" pitchFamily="18" charset="0"/>
                <a:cs typeface="Arial" panose="020B0604020202020204" pitchFamily="34" charset="0"/>
              </a:rPr>
              <a:t> kaudu. </a:t>
            </a:r>
            <a:endParaRPr lang="et-EE" sz="2000" kern="100" dirty="0">
              <a:latin typeface="Arial" panose="020B0604020202020204" pitchFamily="34" charset="0"/>
              <a:ea typeface="Times New Roman" panose="02020603050405020304" pitchFamily="18" charset="0"/>
              <a:cs typeface="Arial" panose="020B0604020202020204" pitchFamily="34" charset="0"/>
            </a:endParaRPr>
          </a:p>
          <a:p>
            <a:pPr marL="6350" marR="8890" indent="-6350" algn="just">
              <a:lnSpc>
                <a:spcPct val="107000"/>
              </a:lnSpc>
              <a:spcAft>
                <a:spcPts val="800"/>
              </a:spcAft>
            </a:pPr>
            <a:r>
              <a:rPr lang="et-EE" sz="2000" kern="100" dirty="0">
                <a:effectLst/>
                <a:latin typeface="Arial" panose="020B0604020202020204" pitchFamily="34" charset="0"/>
                <a:ea typeface="Times New Roman" panose="02020603050405020304" pitchFamily="18" charset="0"/>
                <a:cs typeface="Arial" panose="020B0604020202020204" pitchFamily="34" charset="0"/>
              </a:rPr>
              <a:t>See loetelu kajastab artikli 12 lõikes 1 osutatud riiklikes loeteludes esitatud üksikasju ja näitab kasutusala</a:t>
            </a:r>
            <a:r>
              <a:rPr lang="et-EE" sz="1800" kern="100" dirty="0">
                <a:effectLst/>
                <a:latin typeface="Arial" panose="020B0604020202020204" pitchFamily="34" charset="0"/>
                <a:ea typeface="Times New Roman" panose="02020603050405020304" pitchFamily="18" charset="0"/>
                <a:cs typeface="Times New Roman" panose="02020603050405020304" pitchFamily="18" charset="0"/>
              </a:rPr>
              <a:t>.</a:t>
            </a:r>
            <a:endParaRPr lang="et-EE"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679450" algn="just">
              <a:lnSpc>
                <a:spcPct val="107000"/>
              </a:lnSpc>
              <a:spcAft>
                <a:spcPts val="800"/>
              </a:spcAft>
              <a:tabLst>
                <a:tab pos="449580" algn="l"/>
                <a:tab pos="899160" algn="l"/>
                <a:tab pos="1348740" algn="l"/>
                <a:tab pos="1798320" algn="l"/>
                <a:tab pos="2247900" algn="l"/>
                <a:tab pos="2697480" algn="l"/>
                <a:tab pos="3147060" algn="l"/>
                <a:tab pos="3596640" algn="l"/>
                <a:tab pos="4046220" algn="l"/>
                <a:tab pos="4843780" algn="l"/>
              </a:tabLst>
            </a:pPr>
            <a:r>
              <a:rPr lang="et-EE" sz="1800" kern="100" dirty="0">
                <a:effectLst/>
                <a:latin typeface="Arial" panose="020B0604020202020204" pitchFamily="34" charset="0"/>
                <a:ea typeface="Times New Roman" panose="02020603050405020304" pitchFamily="18" charset="0"/>
                <a:cs typeface="Times New Roman" panose="02020603050405020304" pitchFamily="18" charset="0"/>
              </a:rPr>
              <a:t> </a:t>
            </a:r>
            <a:endParaRPr lang="et-EE"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679450" algn="just">
              <a:lnSpc>
                <a:spcPct val="107000"/>
              </a:lnSpc>
              <a:spcAft>
                <a:spcPts val="800"/>
              </a:spcAft>
              <a:tabLst>
                <a:tab pos="449580" algn="l"/>
                <a:tab pos="899160" algn="l"/>
                <a:tab pos="1348740" algn="l"/>
                <a:tab pos="1798320" algn="l"/>
                <a:tab pos="2247900" algn="l"/>
                <a:tab pos="2697480" algn="l"/>
                <a:tab pos="3147060" algn="l"/>
                <a:tab pos="3596640" algn="l"/>
                <a:tab pos="4046220" algn="l"/>
                <a:tab pos="4843780" algn="l"/>
              </a:tabLst>
            </a:pPr>
            <a:endParaRPr lang="et-EE" sz="1800" kern="100" dirty="0">
              <a:effectLst/>
              <a:latin typeface="Arial" panose="020B0604020202020204" pitchFamily="34" charset="0"/>
              <a:ea typeface="Calibri" panose="020F0502020204030204" pitchFamily="34" charset="0"/>
              <a:cs typeface="Times New Roman" panose="02020603050405020304" pitchFamily="18" charset="0"/>
            </a:endParaRPr>
          </a:p>
          <a:p>
            <a:pPr marL="679450" algn="just">
              <a:lnSpc>
                <a:spcPct val="107000"/>
              </a:lnSpc>
              <a:spcAft>
                <a:spcPts val="800"/>
              </a:spcAft>
              <a:tabLst>
                <a:tab pos="449580" algn="l"/>
                <a:tab pos="899160" algn="l"/>
                <a:tab pos="1348740" algn="l"/>
                <a:tab pos="1798320" algn="l"/>
                <a:tab pos="2247900" algn="l"/>
                <a:tab pos="2697480" algn="l"/>
                <a:tab pos="3147060" algn="l"/>
                <a:tab pos="3596640" algn="l"/>
                <a:tab pos="4046220" algn="l"/>
                <a:tab pos="4843780" algn="l"/>
              </a:tabLst>
            </a:pPr>
            <a:endParaRPr lang="et-EE"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aidinumbri kohatäide 3">
            <a:extLst>
              <a:ext uri="{FF2B5EF4-FFF2-40B4-BE49-F238E27FC236}">
                <a16:creationId xmlns:a16="http://schemas.microsoft.com/office/drawing/2014/main" id="{5B96552E-28ED-1190-48F8-87106D4E3A98}"/>
              </a:ext>
            </a:extLst>
          </p:cNvPr>
          <p:cNvSpPr>
            <a:spLocks noGrp="1"/>
          </p:cNvSpPr>
          <p:nvPr>
            <p:ph type="sldNum" sz="quarter" idx="12"/>
          </p:nvPr>
        </p:nvSpPr>
        <p:spPr/>
        <p:txBody>
          <a:bodyPr/>
          <a:lstStyle/>
          <a:p>
            <a:fld id="{A425A60F-01F6-4A6D-98F7-93FA40BB0085}" type="slidenum">
              <a:rPr lang="et-EE" smtClean="0"/>
              <a:t>19</a:t>
            </a:fld>
            <a:endParaRPr lang="et-EE"/>
          </a:p>
        </p:txBody>
      </p:sp>
    </p:spTree>
    <p:extLst>
      <p:ext uri="{BB962C8B-B14F-4D97-AF65-F5344CB8AC3E}">
        <p14:creationId xmlns:p14="http://schemas.microsoft.com/office/powerpoint/2010/main" val="2579551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Sisu kohatäide 4" descr="Pilt, millel on kujutatud kuvatõmmis, vesi, sinine, disain">
            <a:extLst>
              <a:ext uri="{FF2B5EF4-FFF2-40B4-BE49-F238E27FC236}">
                <a16:creationId xmlns:a16="http://schemas.microsoft.com/office/drawing/2014/main" id="{7FC928BD-F3CE-F1CB-7F8C-891B4C59CD4F}"/>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2" name="Pealkiri 1">
            <a:extLst>
              <a:ext uri="{FF2B5EF4-FFF2-40B4-BE49-F238E27FC236}">
                <a16:creationId xmlns:a16="http://schemas.microsoft.com/office/drawing/2014/main" id="{27665695-E22E-3E30-73E4-C9817629C268}"/>
              </a:ext>
            </a:extLst>
          </p:cNvPr>
          <p:cNvSpPr>
            <a:spLocks noGrp="1"/>
          </p:cNvSpPr>
          <p:nvPr>
            <p:ph type="title"/>
          </p:nvPr>
        </p:nvSpPr>
        <p:spPr>
          <a:xfrm>
            <a:off x="774826" y="763325"/>
            <a:ext cx="10515600" cy="620976"/>
          </a:xfrm>
        </p:spPr>
        <p:txBody>
          <a:bodyPr>
            <a:normAutofit/>
          </a:bodyPr>
          <a:lstStyle/>
          <a:p>
            <a:r>
              <a:rPr lang="et-EE" sz="2800" b="1" dirty="0">
                <a:latin typeface="Arial" panose="020B0604020202020204" pitchFamily="34" charset="0"/>
                <a:ea typeface="Roboto Condensed Light" panose="02000000000000000000" pitchFamily="2" charset="0"/>
                <a:cs typeface="Arial" panose="020B0604020202020204" pitchFamily="34" charset="0"/>
              </a:rPr>
              <a:t>Ajakava</a:t>
            </a:r>
          </a:p>
        </p:txBody>
      </p:sp>
      <p:sp>
        <p:nvSpPr>
          <p:cNvPr id="3" name="TextBox 2">
            <a:extLst>
              <a:ext uri="{FF2B5EF4-FFF2-40B4-BE49-F238E27FC236}">
                <a16:creationId xmlns:a16="http://schemas.microsoft.com/office/drawing/2014/main" id="{CDEB5186-BBF7-51C6-9EA4-9D1EE9994137}"/>
              </a:ext>
            </a:extLst>
          </p:cNvPr>
          <p:cNvSpPr txBox="1"/>
          <p:nvPr/>
        </p:nvSpPr>
        <p:spPr>
          <a:xfrm>
            <a:off x="505239" y="2060052"/>
            <a:ext cx="11181522" cy="829651"/>
          </a:xfrm>
          <a:prstGeom prst="rect">
            <a:avLst/>
          </a:prstGeom>
          <a:noFill/>
        </p:spPr>
        <p:txBody>
          <a:bodyPr wrap="square" rtlCol="0">
            <a:spAutoFit/>
          </a:bodyPr>
          <a:lstStyle/>
          <a:p>
            <a:pPr marL="342900" indent="-342900">
              <a:lnSpc>
                <a:spcPct val="107000"/>
              </a:lnSpc>
              <a:spcAft>
                <a:spcPts val="800"/>
              </a:spcAft>
              <a:buFont typeface="Arial" panose="020B0604020202020204" pitchFamily="34" charset="0"/>
              <a:buChar char="•"/>
            </a:pPr>
            <a:r>
              <a:rPr lang="et-EE" sz="2000" b="1" kern="100" dirty="0">
                <a:effectLst/>
                <a:latin typeface="Arial" panose="020B0604020202020204" pitchFamily="34" charset="0"/>
                <a:ea typeface="Calibri" panose="020F0502020204030204" pitchFamily="34" charset="0"/>
                <a:cs typeface="Arial" panose="020B0604020202020204" pitchFamily="34" charset="0"/>
              </a:rPr>
              <a:t>13.00 -14.30 Ettekanne </a:t>
            </a:r>
          </a:p>
          <a:p>
            <a:pPr marL="342900" indent="-342900">
              <a:lnSpc>
                <a:spcPct val="107000"/>
              </a:lnSpc>
              <a:spcAft>
                <a:spcPts val="800"/>
              </a:spcAft>
              <a:buFont typeface="Arial" panose="020B0604020202020204" pitchFamily="34" charset="0"/>
              <a:buChar char="•"/>
            </a:pPr>
            <a:r>
              <a:rPr lang="et-EE" sz="2000" b="1" kern="100" dirty="0">
                <a:latin typeface="Arial" panose="020B0604020202020204" pitchFamily="34" charset="0"/>
                <a:ea typeface="Calibri" panose="020F0502020204030204" pitchFamily="34" charset="0"/>
                <a:cs typeface="Arial" panose="020B0604020202020204" pitchFamily="34" charset="0"/>
              </a:rPr>
              <a:t>14.30 – 15.00  Täiendavad küsimused ettepanekud</a:t>
            </a:r>
            <a:r>
              <a:rPr lang="et-EE" sz="2000" b="1" kern="100" dirty="0">
                <a:effectLst/>
                <a:latin typeface="Arial" panose="020B0604020202020204" pitchFamily="34" charset="0"/>
                <a:ea typeface="Calibri" panose="020F0502020204030204" pitchFamily="34" charset="0"/>
                <a:cs typeface="Arial" panose="020B0604020202020204" pitchFamily="34" charset="0"/>
              </a:rPr>
              <a:t> </a:t>
            </a:r>
            <a:endParaRPr lang="et-EE" dirty="0">
              <a:latin typeface="Arial" panose="020B0604020202020204" pitchFamily="34" charset="0"/>
              <a:ea typeface="Roboto Condensed Light" panose="02000000000000000000" pitchFamily="2" charset="0"/>
              <a:cs typeface="Arial" panose="020B0604020202020204" pitchFamily="34" charset="0"/>
            </a:endParaRPr>
          </a:p>
        </p:txBody>
      </p:sp>
      <p:sp>
        <p:nvSpPr>
          <p:cNvPr id="4" name="Slaidinumbri kohatäide 3">
            <a:extLst>
              <a:ext uri="{FF2B5EF4-FFF2-40B4-BE49-F238E27FC236}">
                <a16:creationId xmlns:a16="http://schemas.microsoft.com/office/drawing/2014/main" id="{7421CF1C-67E6-CF33-AEDB-4955C331D94A}"/>
              </a:ext>
            </a:extLst>
          </p:cNvPr>
          <p:cNvSpPr>
            <a:spLocks noGrp="1"/>
          </p:cNvSpPr>
          <p:nvPr>
            <p:ph type="sldNum" sz="quarter" idx="12"/>
          </p:nvPr>
        </p:nvSpPr>
        <p:spPr/>
        <p:txBody>
          <a:bodyPr/>
          <a:lstStyle/>
          <a:p>
            <a:fld id="{A425A60F-01F6-4A6D-98F7-93FA40BB0085}" type="slidenum">
              <a:rPr lang="et-EE" smtClean="0"/>
              <a:t>2</a:t>
            </a:fld>
            <a:endParaRPr lang="et-EE"/>
          </a:p>
        </p:txBody>
      </p:sp>
    </p:spTree>
    <p:extLst>
      <p:ext uri="{BB962C8B-B14F-4D97-AF65-F5344CB8AC3E}">
        <p14:creationId xmlns:p14="http://schemas.microsoft.com/office/powerpoint/2010/main" val="339028728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Sisu kohatäide 4" descr="Pilt, millel on kujutatud kuvatõmmis, vesi, sinine, disain">
            <a:extLst>
              <a:ext uri="{FF2B5EF4-FFF2-40B4-BE49-F238E27FC236}">
                <a16:creationId xmlns:a16="http://schemas.microsoft.com/office/drawing/2014/main" id="{7FC928BD-F3CE-F1CB-7F8C-891B4C59CD4F}"/>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2" name="Pealkiri 1">
            <a:extLst>
              <a:ext uri="{FF2B5EF4-FFF2-40B4-BE49-F238E27FC236}">
                <a16:creationId xmlns:a16="http://schemas.microsoft.com/office/drawing/2014/main" id="{27665695-E22E-3E30-73E4-C9817629C268}"/>
              </a:ext>
            </a:extLst>
          </p:cNvPr>
          <p:cNvSpPr>
            <a:spLocks noGrp="1"/>
          </p:cNvSpPr>
          <p:nvPr>
            <p:ph type="title"/>
          </p:nvPr>
        </p:nvSpPr>
        <p:spPr>
          <a:xfrm>
            <a:off x="874642" y="795131"/>
            <a:ext cx="10415783" cy="572494"/>
          </a:xfrm>
        </p:spPr>
        <p:txBody>
          <a:bodyPr>
            <a:normAutofit fontScale="90000"/>
          </a:bodyPr>
          <a:lstStyle/>
          <a:p>
            <a:pPr algn="just">
              <a:lnSpc>
                <a:spcPct val="107000"/>
              </a:lnSpc>
              <a:spcAft>
                <a:spcPts val="800"/>
              </a:spcAft>
            </a:pPr>
            <a:r>
              <a:rPr lang="et-EE" sz="2700" b="1" kern="100"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III PEATÜKK: </a:t>
            </a:r>
            <a:r>
              <a:rPr lang="et-EE" sz="2700" b="1" kern="100" dirty="0">
                <a:effectLst/>
                <a:latin typeface="Arial" panose="020B0604020202020204" pitchFamily="34" charset="0"/>
                <a:ea typeface="Times New Roman" panose="02020603050405020304" pitchFamily="18" charset="0"/>
                <a:cs typeface="Times New Roman" panose="02020603050405020304" pitchFamily="18" charset="0"/>
              </a:rPr>
              <a:t>PÕHITUNNISTUS, MÄRGISTAMINE JA PAKENDAMINE</a:t>
            </a:r>
            <a:br>
              <a:rPr lang="et-EE" sz="2400" kern="100" dirty="0">
                <a:effectLst/>
                <a:latin typeface="Calibri" panose="020F0502020204030204" pitchFamily="34" charset="0"/>
                <a:ea typeface="Calibri" panose="020F0502020204030204" pitchFamily="34" charset="0"/>
                <a:cs typeface="Times New Roman" panose="02020603050405020304" pitchFamily="18" charset="0"/>
              </a:rPr>
            </a:br>
            <a:endParaRPr lang="et-EE" sz="2800" kern="100"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3" name="TextBox 2">
            <a:extLst>
              <a:ext uri="{FF2B5EF4-FFF2-40B4-BE49-F238E27FC236}">
                <a16:creationId xmlns:a16="http://schemas.microsoft.com/office/drawing/2014/main" id="{CDEB5186-BBF7-51C6-9EA4-9D1EE9994137}"/>
              </a:ext>
            </a:extLst>
          </p:cNvPr>
          <p:cNvSpPr txBox="1"/>
          <p:nvPr/>
        </p:nvSpPr>
        <p:spPr>
          <a:xfrm>
            <a:off x="1028817" y="1367625"/>
            <a:ext cx="10134365" cy="5333961"/>
          </a:xfrm>
          <a:prstGeom prst="rect">
            <a:avLst/>
          </a:prstGeom>
          <a:noFill/>
        </p:spPr>
        <p:txBody>
          <a:bodyPr wrap="square" rtlCol="0">
            <a:spAutoFit/>
          </a:bodyPr>
          <a:lstStyle/>
          <a:p>
            <a:pPr algn="just">
              <a:lnSpc>
                <a:spcPct val="107000"/>
              </a:lnSpc>
              <a:spcAft>
                <a:spcPts val="800"/>
              </a:spcAft>
              <a:tabLst>
                <a:tab pos="449580" algn="l"/>
                <a:tab pos="899160" algn="l"/>
                <a:tab pos="1348740" algn="l"/>
                <a:tab pos="1798320" algn="l"/>
                <a:tab pos="2247900" algn="l"/>
                <a:tab pos="2697480" algn="l"/>
                <a:tab pos="3147060" algn="l"/>
                <a:tab pos="3596640" algn="l"/>
                <a:tab pos="4046220" algn="l"/>
                <a:tab pos="4843780" algn="l"/>
              </a:tabLst>
            </a:pPr>
            <a:r>
              <a:rPr lang="et-EE" sz="2000" b="1" kern="100" dirty="0">
                <a:effectLst/>
                <a:latin typeface="Arial" panose="020B0604020202020204" pitchFamily="34" charset="0"/>
                <a:ea typeface="Times New Roman" panose="02020603050405020304" pitchFamily="18" charset="0"/>
                <a:cs typeface="Times New Roman" panose="02020603050405020304" pitchFamily="18" charset="0"/>
              </a:rPr>
              <a:t>Artikkel 14 Põhitunnistuse väljastamine</a:t>
            </a:r>
            <a:endParaRPr lang="et-EE" sz="2000" b="1"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tabLst>
                <a:tab pos="449580" algn="l"/>
                <a:tab pos="899160" algn="l"/>
                <a:tab pos="1348740" algn="l"/>
                <a:tab pos="1798320" algn="l"/>
                <a:tab pos="2247900" algn="l"/>
                <a:tab pos="2697480" algn="l"/>
                <a:tab pos="3147060" algn="l"/>
                <a:tab pos="3596640" algn="l"/>
                <a:tab pos="4046220" algn="l"/>
                <a:tab pos="4843780" algn="l"/>
              </a:tabLst>
            </a:pPr>
            <a:r>
              <a:rPr lang="et-EE" sz="1800" b="1" kern="100" dirty="0">
                <a:effectLst/>
                <a:latin typeface="Arial" panose="020B0604020202020204" pitchFamily="34" charset="0"/>
                <a:ea typeface="Times New Roman" panose="02020603050405020304" pitchFamily="18" charset="0"/>
                <a:cs typeface="Times New Roman" panose="02020603050405020304" pitchFamily="18" charset="0"/>
              </a:rPr>
              <a:t>Muudatusena</a:t>
            </a:r>
            <a:r>
              <a:rPr lang="et-EE" sz="1800" kern="100" dirty="0">
                <a:effectLst/>
                <a:latin typeface="Arial" panose="020B0604020202020204" pitchFamily="34" charset="0"/>
                <a:ea typeface="Times New Roman" panose="02020603050405020304" pitchFamily="18" charset="0"/>
                <a:cs typeface="Times New Roman" panose="02020603050405020304" pitchFamily="18" charset="0"/>
              </a:rPr>
              <a:t> võib põhitunnistust välja anda ka elektroonilisel kujul (edaspidi „elektrooniline põhitunnistus“).</a:t>
            </a:r>
            <a:endParaRPr lang="et-EE"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679450" algn="just">
              <a:lnSpc>
                <a:spcPct val="107000"/>
              </a:lnSpc>
              <a:tabLst>
                <a:tab pos="449580" algn="l"/>
                <a:tab pos="899160" algn="l"/>
                <a:tab pos="1348740" algn="l"/>
                <a:tab pos="1798320" algn="l"/>
                <a:tab pos="2247900" algn="l"/>
                <a:tab pos="2697480" algn="l"/>
                <a:tab pos="3147060" algn="l"/>
                <a:tab pos="3596640" algn="l"/>
                <a:tab pos="4046220" algn="l"/>
                <a:tab pos="4843780" algn="l"/>
              </a:tabLst>
            </a:pPr>
            <a:r>
              <a:rPr lang="et-EE" sz="1800" kern="100" dirty="0">
                <a:effectLst/>
                <a:latin typeface="Arial" panose="020B0604020202020204" pitchFamily="34" charset="0"/>
                <a:ea typeface="Times New Roman" panose="02020603050405020304" pitchFamily="18" charset="0"/>
                <a:cs typeface="Times New Roman" panose="02020603050405020304" pitchFamily="18" charset="0"/>
              </a:rPr>
              <a:t>Komisjon võib rakendusaktidega kehtestada tehnilise korra elektrooniliste põhitunnistuse väljaandmiseks, et tagada nende vastavus käesolevale artiklile ning asjakohane, usaldusväärne ja tõhus elektrooniliste põhitunnistuse väljaandmise viis.</a:t>
            </a:r>
            <a:endParaRPr lang="et-EE"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679450" algn="just">
              <a:lnSpc>
                <a:spcPct val="107000"/>
              </a:lnSpc>
              <a:tabLst>
                <a:tab pos="449580" algn="l"/>
                <a:tab pos="899160" algn="l"/>
                <a:tab pos="1348740" algn="l"/>
                <a:tab pos="1798320" algn="l"/>
                <a:tab pos="2247900" algn="l"/>
                <a:tab pos="2697480" algn="l"/>
                <a:tab pos="3147060" algn="l"/>
                <a:tab pos="3596640" algn="l"/>
                <a:tab pos="4046220" algn="l"/>
                <a:tab pos="4843780" algn="l"/>
              </a:tabLst>
            </a:pPr>
            <a:r>
              <a:rPr lang="et-EE" sz="1800" kern="100" dirty="0">
                <a:effectLst/>
                <a:latin typeface="Arial" panose="020B0604020202020204" pitchFamily="34" charset="0"/>
                <a:ea typeface="Times New Roman" panose="02020603050405020304" pitchFamily="18" charset="0"/>
                <a:cs typeface="Times New Roman" panose="02020603050405020304" pitchFamily="18" charset="0"/>
              </a:rPr>
              <a:t> </a:t>
            </a:r>
            <a:endParaRPr lang="et-EE"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679450" algn="just">
              <a:lnSpc>
                <a:spcPct val="107000"/>
              </a:lnSpc>
              <a:tabLst>
                <a:tab pos="449580" algn="l"/>
                <a:tab pos="899160" algn="l"/>
                <a:tab pos="1348740" algn="l"/>
                <a:tab pos="1798320" algn="l"/>
                <a:tab pos="2247900" algn="l"/>
                <a:tab pos="2697480" algn="l"/>
                <a:tab pos="3147060" algn="l"/>
                <a:tab pos="3596640" algn="l"/>
                <a:tab pos="4046220" algn="l"/>
                <a:tab pos="4843780" algn="l"/>
              </a:tabLst>
            </a:pPr>
            <a:r>
              <a:rPr lang="et-EE" sz="1800" kern="100" dirty="0">
                <a:effectLst/>
                <a:latin typeface="Arial" panose="020B0604020202020204" pitchFamily="34" charset="0"/>
                <a:ea typeface="Times New Roman" panose="02020603050405020304" pitchFamily="18" charset="0"/>
                <a:cs typeface="Times New Roman" panose="02020603050405020304" pitchFamily="18" charset="0"/>
              </a:rPr>
              <a:t>Komisjonil on õigus võtta vastu delegeeritud õigusakte, millega täiendatakse käesolevat artiklit, sätestades eeskirjad järgmise kohta: </a:t>
            </a:r>
            <a:endParaRPr lang="et-EE"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679450" algn="just">
              <a:lnSpc>
                <a:spcPct val="107000"/>
              </a:lnSpc>
              <a:tabLst>
                <a:tab pos="449580" algn="l"/>
                <a:tab pos="899160" algn="l"/>
                <a:tab pos="1348740" algn="l"/>
                <a:tab pos="1798320" algn="l"/>
                <a:tab pos="2247900" algn="l"/>
                <a:tab pos="2697480" algn="l"/>
                <a:tab pos="3147060" algn="l"/>
                <a:tab pos="3596640" algn="l"/>
                <a:tab pos="4046220" algn="l"/>
                <a:tab pos="4843780" algn="l"/>
              </a:tabLst>
            </a:pPr>
            <a:r>
              <a:rPr lang="et-EE" sz="1800" kern="100" dirty="0">
                <a:effectLst/>
                <a:latin typeface="Arial" panose="020B0604020202020204" pitchFamily="34" charset="0"/>
                <a:ea typeface="Times New Roman" panose="02020603050405020304" pitchFamily="18" charset="0"/>
                <a:cs typeface="Times New Roman" panose="02020603050405020304" pitchFamily="18" charset="0"/>
              </a:rPr>
              <a:t>(a)	ettevõtja ja pädevate asutuste poolt põhitunnistuse väljaandmiseks võetud meetmete digitaalne salvestamine; ja </a:t>
            </a:r>
            <a:endParaRPr lang="et-EE"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679450" algn="just">
              <a:lnSpc>
                <a:spcPct val="107000"/>
              </a:lnSpc>
              <a:spcAft>
                <a:spcPts val="800"/>
              </a:spcAft>
              <a:tabLst>
                <a:tab pos="449580" algn="l"/>
                <a:tab pos="899160" algn="l"/>
                <a:tab pos="1348740" algn="l"/>
                <a:tab pos="1798320" algn="l"/>
                <a:tab pos="2247900" algn="l"/>
                <a:tab pos="2697480" algn="l"/>
                <a:tab pos="3147060" algn="l"/>
                <a:tab pos="3596640" algn="l"/>
                <a:tab pos="4046220" algn="l"/>
                <a:tab pos="4843780" algn="l"/>
              </a:tabLst>
            </a:pPr>
            <a:r>
              <a:rPr lang="et-EE" sz="1800" kern="100" dirty="0">
                <a:effectLst/>
                <a:latin typeface="Arial" panose="020B0604020202020204" pitchFamily="34" charset="0"/>
                <a:ea typeface="Times New Roman" panose="02020603050405020304" pitchFamily="18" charset="0"/>
                <a:cs typeface="Times New Roman" panose="02020603050405020304" pitchFamily="18" charset="0"/>
              </a:rPr>
              <a:t>(b)	luua tsentraliseeritud platvorm, mis ühendab kõiki liikmesriike ja komisjoni, et hõlbustada nende andmete töötlemist, neile juurdepääsu ja nende kasutamist.</a:t>
            </a:r>
            <a:endParaRPr lang="et-EE"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679450" algn="just">
              <a:lnSpc>
                <a:spcPct val="107000"/>
              </a:lnSpc>
              <a:spcAft>
                <a:spcPts val="800"/>
              </a:spcAft>
              <a:tabLst>
                <a:tab pos="449580" algn="l"/>
                <a:tab pos="899160" algn="l"/>
                <a:tab pos="1348740" algn="l"/>
                <a:tab pos="1798320" algn="l"/>
                <a:tab pos="2247900" algn="l"/>
                <a:tab pos="2697480" algn="l"/>
                <a:tab pos="3147060" algn="l"/>
                <a:tab pos="3596640" algn="l"/>
                <a:tab pos="4046220" algn="l"/>
                <a:tab pos="4843780" algn="l"/>
              </a:tabLst>
            </a:pPr>
            <a:r>
              <a:rPr lang="et-EE" sz="1800" kern="100" dirty="0">
                <a:effectLst/>
                <a:latin typeface="Arial" panose="020B0604020202020204" pitchFamily="34" charset="0"/>
                <a:ea typeface="Times New Roman" panose="02020603050405020304" pitchFamily="18" charset="0"/>
                <a:cs typeface="Times New Roman" panose="02020603050405020304" pitchFamily="18" charset="0"/>
              </a:rPr>
              <a:t> </a:t>
            </a:r>
            <a:endParaRPr lang="et-EE"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679450" algn="just">
              <a:lnSpc>
                <a:spcPct val="107000"/>
              </a:lnSpc>
              <a:spcAft>
                <a:spcPts val="800"/>
              </a:spcAft>
              <a:tabLst>
                <a:tab pos="449580" algn="l"/>
                <a:tab pos="899160" algn="l"/>
                <a:tab pos="1348740" algn="l"/>
                <a:tab pos="1798320" algn="l"/>
                <a:tab pos="2247900" algn="l"/>
                <a:tab pos="2697480" algn="l"/>
                <a:tab pos="3147060" algn="l"/>
                <a:tab pos="3596640" algn="l"/>
                <a:tab pos="4046220" algn="l"/>
                <a:tab pos="4843780" algn="l"/>
              </a:tabLst>
            </a:pPr>
            <a:endParaRPr lang="et-EE" sz="1800" kern="100" dirty="0">
              <a:effectLst/>
              <a:latin typeface="Arial" panose="020B0604020202020204" pitchFamily="34" charset="0"/>
              <a:ea typeface="Calibri" panose="020F0502020204030204" pitchFamily="34" charset="0"/>
              <a:cs typeface="Times New Roman" panose="02020603050405020304" pitchFamily="18" charset="0"/>
            </a:endParaRPr>
          </a:p>
          <a:p>
            <a:pPr marL="679450" algn="just">
              <a:lnSpc>
                <a:spcPct val="107000"/>
              </a:lnSpc>
              <a:spcAft>
                <a:spcPts val="800"/>
              </a:spcAft>
              <a:tabLst>
                <a:tab pos="449580" algn="l"/>
                <a:tab pos="899160" algn="l"/>
                <a:tab pos="1348740" algn="l"/>
                <a:tab pos="1798320" algn="l"/>
                <a:tab pos="2247900" algn="l"/>
                <a:tab pos="2697480" algn="l"/>
                <a:tab pos="3147060" algn="l"/>
                <a:tab pos="3596640" algn="l"/>
                <a:tab pos="4046220" algn="l"/>
                <a:tab pos="4843780" algn="l"/>
              </a:tabLst>
            </a:pPr>
            <a:endParaRPr lang="et-EE"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aidinumbri kohatäide 3">
            <a:extLst>
              <a:ext uri="{FF2B5EF4-FFF2-40B4-BE49-F238E27FC236}">
                <a16:creationId xmlns:a16="http://schemas.microsoft.com/office/drawing/2014/main" id="{8E570742-A552-536E-C745-1F303FB80BDC}"/>
              </a:ext>
            </a:extLst>
          </p:cNvPr>
          <p:cNvSpPr>
            <a:spLocks noGrp="1"/>
          </p:cNvSpPr>
          <p:nvPr>
            <p:ph type="sldNum" sz="quarter" idx="12"/>
          </p:nvPr>
        </p:nvSpPr>
        <p:spPr/>
        <p:txBody>
          <a:bodyPr/>
          <a:lstStyle/>
          <a:p>
            <a:fld id="{A425A60F-01F6-4A6D-98F7-93FA40BB0085}" type="slidenum">
              <a:rPr lang="et-EE" smtClean="0"/>
              <a:t>20</a:t>
            </a:fld>
            <a:endParaRPr lang="et-EE"/>
          </a:p>
        </p:txBody>
      </p:sp>
    </p:spTree>
    <p:extLst>
      <p:ext uri="{BB962C8B-B14F-4D97-AF65-F5344CB8AC3E}">
        <p14:creationId xmlns:p14="http://schemas.microsoft.com/office/powerpoint/2010/main" val="348500202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Sisu kohatäide 4" descr="Pilt, millel on kujutatud kuvatõmmis, vesi, sinine, disain">
            <a:extLst>
              <a:ext uri="{FF2B5EF4-FFF2-40B4-BE49-F238E27FC236}">
                <a16:creationId xmlns:a16="http://schemas.microsoft.com/office/drawing/2014/main" id="{7FC928BD-F3CE-F1CB-7F8C-891B4C59CD4F}"/>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3467" y="0"/>
            <a:ext cx="12192000" cy="6858000"/>
          </a:xfrm>
        </p:spPr>
      </p:pic>
      <p:sp>
        <p:nvSpPr>
          <p:cNvPr id="2" name="Pealkiri 1">
            <a:extLst>
              <a:ext uri="{FF2B5EF4-FFF2-40B4-BE49-F238E27FC236}">
                <a16:creationId xmlns:a16="http://schemas.microsoft.com/office/drawing/2014/main" id="{27665695-E22E-3E30-73E4-C9817629C268}"/>
              </a:ext>
            </a:extLst>
          </p:cNvPr>
          <p:cNvSpPr>
            <a:spLocks noGrp="1"/>
          </p:cNvSpPr>
          <p:nvPr>
            <p:ph type="title"/>
          </p:nvPr>
        </p:nvSpPr>
        <p:spPr>
          <a:xfrm>
            <a:off x="874642" y="795131"/>
            <a:ext cx="10415783" cy="572494"/>
          </a:xfrm>
        </p:spPr>
        <p:txBody>
          <a:bodyPr>
            <a:noAutofit/>
          </a:bodyPr>
          <a:lstStyle/>
          <a:p>
            <a:pPr algn="just">
              <a:lnSpc>
                <a:spcPct val="107000"/>
              </a:lnSpc>
              <a:spcAft>
                <a:spcPts val="800"/>
              </a:spcAft>
            </a:pPr>
            <a:r>
              <a:rPr lang="et-EE" sz="2400" b="1" kern="100"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IV </a:t>
            </a:r>
            <a:r>
              <a:rPr lang="et-EE" sz="2400" b="1" kern="100" dirty="0">
                <a:solidFill>
                  <a:srgbClr val="000000"/>
                </a:solidFill>
                <a:latin typeface="Arial" panose="020B0604020202020204" pitchFamily="34" charset="0"/>
                <a:ea typeface="Times New Roman" panose="02020603050405020304" pitchFamily="18" charset="0"/>
                <a:cs typeface="Arial" panose="020B0604020202020204" pitchFamily="34" charset="0"/>
              </a:rPr>
              <a:t>PEATÜKK: </a:t>
            </a:r>
            <a:r>
              <a:rPr lang="et-EE" sz="2400" b="1" kern="100" dirty="0">
                <a:effectLst/>
                <a:latin typeface="Arial" panose="020B0604020202020204" pitchFamily="34" charset="0"/>
                <a:ea typeface="Times New Roman" panose="02020603050405020304" pitchFamily="18" charset="0"/>
                <a:cs typeface="Arial" panose="020B0604020202020204" pitchFamily="34" charset="0"/>
              </a:rPr>
              <a:t>PÕHITUNNITUS, MÄRGISTAMINE JA PAKENDAMINE</a:t>
            </a:r>
            <a:br>
              <a:rPr lang="et-EE" sz="2400" kern="100" dirty="0">
                <a:effectLst/>
                <a:latin typeface="Arial" panose="020B0604020202020204" pitchFamily="34" charset="0"/>
                <a:ea typeface="Calibri" panose="020F0502020204030204" pitchFamily="34" charset="0"/>
                <a:cs typeface="Arial" panose="020B0604020202020204" pitchFamily="34" charset="0"/>
              </a:rPr>
            </a:br>
            <a:endParaRPr lang="et-EE" sz="2400" kern="100" dirty="0">
              <a:effectLst/>
              <a:latin typeface="Arial" panose="020B0604020202020204" pitchFamily="34" charset="0"/>
              <a:ea typeface="Times New Roman" panose="02020603050405020304" pitchFamily="18" charset="0"/>
              <a:cs typeface="Arial" panose="020B0604020202020204" pitchFamily="34" charset="0"/>
            </a:endParaRPr>
          </a:p>
        </p:txBody>
      </p:sp>
      <p:sp>
        <p:nvSpPr>
          <p:cNvPr id="3" name="TextBox 2">
            <a:extLst>
              <a:ext uri="{FF2B5EF4-FFF2-40B4-BE49-F238E27FC236}">
                <a16:creationId xmlns:a16="http://schemas.microsoft.com/office/drawing/2014/main" id="{CDEB5186-BBF7-51C6-9EA4-9D1EE9994137}"/>
              </a:ext>
            </a:extLst>
          </p:cNvPr>
          <p:cNvSpPr txBox="1"/>
          <p:nvPr/>
        </p:nvSpPr>
        <p:spPr>
          <a:xfrm>
            <a:off x="288759" y="1367625"/>
            <a:ext cx="10874424" cy="4536050"/>
          </a:xfrm>
          <a:prstGeom prst="rect">
            <a:avLst/>
          </a:prstGeom>
          <a:noFill/>
        </p:spPr>
        <p:txBody>
          <a:bodyPr wrap="square" rtlCol="0">
            <a:spAutoFit/>
          </a:bodyPr>
          <a:lstStyle/>
          <a:p>
            <a:pPr marL="679450" algn="just">
              <a:lnSpc>
                <a:spcPct val="107000"/>
              </a:lnSpc>
              <a:tabLst>
                <a:tab pos="449580" algn="l"/>
                <a:tab pos="899160" algn="l"/>
                <a:tab pos="1348740" algn="l"/>
                <a:tab pos="1798320" algn="l"/>
                <a:tab pos="2247900" algn="l"/>
                <a:tab pos="2697480" algn="l"/>
                <a:tab pos="3147060" algn="l"/>
                <a:tab pos="3596640" algn="l"/>
                <a:tab pos="4046220" algn="l"/>
                <a:tab pos="4843780" algn="l"/>
              </a:tabLst>
            </a:pPr>
            <a:r>
              <a:rPr lang="et-EE" sz="2000" b="1" kern="100" dirty="0">
                <a:effectLst/>
                <a:latin typeface="Arial" panose="020B0604020202020204" pitchFamily="34" charset="0"/>
                <a:ea typeface="Times New Roman" panose="02020603050405020304" pitchFamily="18" charset="0"/>
                <a:cs typeface="Times New Roman" panose="02020603050405020304" pitchFamily="18" charset="0"/>
              </a:rPr>
              <a:t>Artikkel 15 Partiid</a:t>
            </a:r>
            <a:endParaRPr lang="et-EE" sz="2000" b="1" kern="100" dirty="0">
              <a:latin typeface="Calibri" panose="020F0502020204030204" pitchFamily="34" charset="0"/>
              <a:ea typeface="Times New Roman" panose="02020603050405020304" pitchFamily="18" charset="0"/>
              <a:cs typeface="Times New Roman" panose="02020603050405020304" pitchFamily="18" charset="0"/>
            </a:endParaRPr>
          </a:p>
          <a:p>
            <a:pPr marL="679450" algn="just">
              <a:lnSpc>
                <a:spcPct val="107000"/>
              </a:lnSpc>
              <a:tabLst>
                <a:tab pos="449580" algn="l"/>
                <a:tab pos="899160" algn="l"/>
                <a:tab pos="1348740" algn="l"/>
                <a:tab pos="1798320" algn="l"/>
                <a:tab pos="2247900" algn="l"/>
                <a:tab pos="2697480" algn="l"/>
                <a:tab pos="3147060" algn="l"/>
                <a:tab pos="3596640" algn="l"/>
                <a:tab pos="4046220" algn="l"/>
                <a:tab pos="4843780" algn="l"/>
              </a:tabLst>
            </a:pPr>
            <a:endParaRPr lang="et-EE" sz="1800" b="1" kern="100" dirty="0">
              <a:effectLst/>
              <a:latin typeface="Calibri" panose="020F0502020204030204" pitchFamily="34" charset="0"/>
              <a:ea typeface="Times New Roman" panose="02020603050405020304" pitchFamily="18" charset="0"/>
              <a:cs typeface="Times New Roman" panose="02020603050405020304" pitchFamily="18" charset="0"/>
            </a:endParaRPr>
          </a:p>
          <a:p>
            <a:pPr marL="965200" indent="-285750" algn="just">
              <a:lnSpc>
                <a:spcPct val="107000"/>
              </a:lnSpc>
              <a:buFont typeface="Arial" panose="020B0604020202020204" pitchFamily="34" charset="0"/>
              <a:buChar char="•"/>
              <a:tabLst>
                <a:tab pos="449580" algn="l"/>
                <a:tab pos="899160" algn="l"/>
                <a:tab pos="1348740" algn="l"/>
                <a:tab pos="1798320" algn="l"/>
                <a:tab pos="2247900" algn="l"/>
                <a:tab pos="2697480" algn="l"/>
                <a:tab pos="3147060" algn="l"/>
                <a:tab pos="3596640" algn="l"/>
                <a:tab pos="4046220" algn="l"/>
                <a:tab pos="4843780" algn="l"/>
              </a:tabLst>
            </a:pPr>
            <a:r>
              <a:rPr lang="et-EE" kern="100" dirty="0">
                <a:latin typeface="Arial" panose="020B0604020202020204" pitchFamily="34" charset="0"/>
                <a:ea typeface="Times New Roman" panose="02020603050405020304" pitchFamily="18" charset="0"/>
                <a:cs typeface="Arial" panose="020B0604020202020204" pitchFamily="34" charset="0"/>
              </a:rPr>
              <a:t>K</a:t>
            </a:r>
            <a:r>
              <a:rPr lang="et-EE" sz="1800" kern="100" dirty="0">
                <a:effectLst/>
                <a:latin typeface="Arial" panose="020B0604020202020204" pitchFamily="34" charset="0"/>
                <a:ea typeface="Times New Roman" panose="02020603050405020304" pitchFamily="18" charset="0"/>
                <a:cs typeface="Arial" panose="020B0604020202020204" pitchFamily="34" charset="0"/>
              </a:rPr>
              <a:t>õikidel tootmisetappidel hoitakse kultiveerimismaterjal eraldi, </a:t>
            </a:r>
            <a:r>
              <a:rPr lang="fi-FI" dirty="0" err="1">
                <a:latin typeface="Arial" panose="020B0604020202020204" pitchFamily="34" charset="0"/>
                <a:cs typeface="Arial" panose="020B0604020202020204" pitchFamily="34" charset="0"/>
              </a:rPr>
              <a:t>vastavalt</a:t>
            </a:r>
            <a:r>
              <a:rPr lang="fi-FI" dirty="0">
                <a:latin typeface="Arial" panose="020B0604020202020204" pitchFamily="34" charset="0"/>
                <a:cs typeface="Arial" panose="020B0604020202020204" pitchFamily="34" charset="0"/>
              </a:rPr>
              <a:t> </a:t>
            </a:r>
            <a:r>
              <a:rPr lang="fi-FI" dirty="0" err="1">
                <a:latin typeface="Arial" panose="020B0604020202020204" pitchFamily="34" charset="0"/>
                <a:cs typeface="Arial" panose="020B0604020202020204" pitchFamily="34" charset="0"/>
              </a:rPr>
              <a:t>üksikute</a:t>
            </a:r>
            <a:r>
              <a:rPr lang="fi-FI" dirty="0">
                <a:latin typeface="Arial" panose="020B0604020202020204" pitchFamily="34" charset="0"/>
                <a:cs typeface="Arial" panose="020B0604020202020204" pitchFamily="34" charset="0"/>
              </a:rPr>
              <a:t> </a:t>
            </a:r>
            <a:r>
              <a:rPr lang="fi-FI" dirty="0" err="1">
                <a:latin typeface="Arial" panose="020B0604020202020204" pitchFamily="34" charset="0"/>
                <a:cs typeface="Arial" panose="020B0604020202020204" pitchFamily="34" charset="0"/>
              </a:rPr>
              <a:t>heakskiidetud</a:t>
            </a:r>
            <a:r>
              <a:rPr lang="fi-FI" dirty="0">
                <a:latin typeface="Arial" panose="020B0604020202020204" pitchFamily="34" charset="0"/>
                <a:cs typeface="Arial" panose="020B0604020202020204" pitchFamily="34" charset="0"/>
              </a:rPr>
              <a:t> </a:t>
            </a:r>
            <a:r>
              <a:rPr lang="fi-FI" dirty="0" err="1">
                <a:latin typeface="Arial" panose="020B0604020202020204" pitchFamily="34" charset="0"/>
                <a:cs typeface="Arial" panose="020B0604020202020204" pitchFamily="34" charset="0"/>
              </a:rPr>
              <a:t>üksuste</a:t>
            </a:r>
            <a:r>
              <a:rPr lang="fi-FI" dirty="0">
                <a:latin typeface="Arial" panose="020B0604020202020204" pitchFamily="34" charset="0"/>
                <a:cs typeface="Arial" panose="020B0604020202020204" pitchFamily="34" charset="0"/>
              </a:rPr>
              <a:t> </a:t>
            </a:r>
            <a:r>
              <a:rPr lang="fi-FI" dirty="0" err="1">
                <a:latin typeface="Arial" panose="020B0604020202020204" pitchFamily="34" charset="0"/>
                <a:cs typeface="Arial" panose="020B0604020202020204" pitchFamily="34" charset="0"/>
              </a:rPr>
              <a:t>viidetele</a:t>
            </a:r>
            <a:r>
              <a:rPr lang="et-EE" dirty="0">
                <a:latin typeface="Arial" panose="020B0604020202020204" pitchFamily="34" charset="0"/>
                <a:cs typeface="Arial" panose="020B0604020202020204" pitchFamily="34" charset="0"/>
              </a:rPr>
              <a:t>, et tagada </a:t>
            </a:r>
            <a:r>
              <a:rPr lang="et-EE" sz="1800" kern="100" dirty="0">
                <a:effectLst/>
                <a:latin typeface="Arial" panose="020B0604020202020204" pitchFamily="34" charset="0"/>
                <a:ea typeface="Times New Roman" panose="02020603050405020304" pitchFamily="18" charset="0"/>
                <a:cs typeface="Arial" panose="020B0604020202020204" pitchFamily="34" charset="0"/>
              </a:rPr>
              <a:t>kultiveerimismaterjali jälgitavus. Kultiveerimismaterjal toodetakse neist üksustest ja turustatakse partiidena, mis on piisavalt homogeensed ja mis peavad olema eristatavad muudest kultiveerimismaterjali partiidest. </a:t>
            </a:r>
            <a:endParaRPr lang="et-EE" sz="1800" kern="100" dirty="0">
              <a:effectLst/>
              <a:latin typeface="Arial" panose="020B0604020202020204" pitchFamily="34" charset="0"/>
              <a:ea typeface="Calibri" panose="020F0502020204030204" pitchFamily="34" charset="0"/>
              <a:cs typeface="Arial" panose="020B0604020202020204" pitchFamily="34" charset="0"/>
            </a:endParaRPr>
          </a:p>
          <a:p>
            <a:pPr marL="679450" algn="just">
              <a:lnSpc>
                <a:spcPct val="107000"/>
              </a:lnSpc>
              <a:tabLst>
                <a:tab pos="449580" algn="l"/>
                <a:tab pos="899160" algn="l"/>
                <a:tab pos="1348740" algn="l"/>
                <a:tab pos="1798320" algn="l"/>
                <a:tab pos="2247900" algn="l"/>
                <a:tab pos="2697480" algn="l"/>
                <a:tab pos="3147060" algn="l"/>
                <a:tab pos="3596640" algn="l"/>
                <a:tab pos="4046220" algn="l"/>
                <a:tab pos="4843780" algn="l"/>
              </a:tabLst>
            </a:pPr>
            <a:r>
              <a:rPr lang="et-EE" sz="1800" kern="100" dirty="0">
                <a:effectLst/>
                <a:latin typeface="Arial" panose="020B0604020202020204" pitchFamily="34" charset="0"/>
                <a:ea typeface="Times New Roman" panose="02020603050405020304" pitchFamily="18" charset="0"/>
                <a:cs typeface="Arial" panose="020B0604020202020204" pitchFamily="34" charset="0"/>
              </a:rPr>
              <a:t>Iga partii identifitseeritakse.  (loetelu andmetest </a:t>
            </a:r>
            <a:r>
              <a:rPr lang="et-EE" kern="100" dirty="0">
                <a:latin typeface="Arial" panose="020B0604020202020204" pitchFamily="34" charset="0"/>
                <a:ea typeface="Times New Roman" panose="02020603050405020304" pitchFamily="18" charset="0"/>
                <a:cs typeface="Arial" panose="020B0604020202020204" pitchFamily="34" charset="0"/>
              </a:rPr>
              <a:t>Art 15 p 1 </a:t>
            </a:r>
            <a:r>
              <a:rPr lang="et-EE" kern="100" dirty="0" err="1">
                <a:latin typeface="Arial" panose="020B0604020202020204" pitchFamily="34" charset="0"/>
                <a:ea typeface="Times New Roman" panose="02020603050405020304" pitchFamily="18" charset="0"/>
                <a:cs typeface="Arial" panose="020B0604020202020204" pitchFamily="34" charset="0"/>
              </a:rPr>
              <a:t>a-k</a:t>
            </a:r>
            <a:r>
              <a:rPr lang="et-EE" kern="100" dirty="0">
                <a:latin typeface="Arial" panose="020B0604020202020204" pitchFamily="34" charset="0"/>
                <a:ea typeface="Times New Roman" panose="02020603050405020304" pitchFamily="18" charset="0"/>
                <a:cs typeface="Arial" panose="020B0604020202020204" pitchFamily="34" charset="0"/>
              </a:rPr>
              <a:t>)</a:t>
            </a:r>
            <a:endParaRPr lang="et-EE" sz="1800" kern="100" dirty="0">
              <a:effectLst/>
              <a:latin typeface="Arial" panose="020B0604020202020204" pitchFamily="34" charset="0"/>
              <a:ea typeface="Calibri" panose="020F0502020204030204" pitchFamily="34" charset="0"/>
              <a:cs typeface="Arial" panose="020B0604020202020204" pitchFamily="34" charset="0"/>
            </a:endParaRPr>
          </a:p>
          <a:p>
            <a:pPr marL="679450" algn="just">
              <a:lnSpc>
                <a:spcPct val="107000"/>
              </a:lnSpc>
              <a:tabLst>
                <a:tab pos="449580" algn="l"/>
                <a:tab pos="899160" algn="l"/>
                <a:tab pos="1348740" algn="l"/>
                <a:tab pos="1798320" algn="l"/>
                <a:tab pos="2247900" algn="l"/>
                <a:tab pos="2697480" algn="l"/>
                <a:tab pos="3147060" algn="l"/>
                <a:tab pos="3596640" algn="l"/>
                <a:tab pos="4046220" algn="l"/>
                <a:tab pos="4843780" algn="l"/>
              </a:tabLst>
            </a:pPr>
            <a:endParaRPr lang="et-EE" sz="1800" kern="100" dirty="0">
              <a:effectLst/>
              <a:latin typeface="Arial" panose="020B0604020202020204" pitchFamily="34" charset="0"/>
              <a:ea typeface="Times New Roman" panose="02020603050405020304" pitchFamily="18" charset="0"/>
              <a:cs typeface="Arial" panose="020B0604020202020204" pitchFamily="34" charset="0"/>
            </a:endParaRPr>
          </a:p>
          <a:p>
            <a:pPr marL="679450" algn="just">
              <a:lnSpc>
                <a:spcPct val="107000"/>
              </a:lnSpc>
              <a:tabLst>
                <a:tab pos="449580" algn="l"/>
                <a:tab pos="899160" algn="l"/>
                <a:tab pos="1348740" algn="l"/>
                <a:tab pos="1798320" algn="l"/>
                <a:tab pos="2247900" algn="l"/>
                <a:tab pos="2697480" algn="l"/>
                <a:tab pos="3147060" algn="l"/>
                <a:tab pos="3596640" algn="l"/>
                <a:tab pos="4046220" algn="l"/>
                <a:tab pos="4843780" algn="l"/>
              </a:tabLst>
            </a:pPr>
            <a:r>
              <a:rPr lang="et-EE" sz="1800" b="1" kern="100" dirty="0">
                <a:effectLst/>
                <a:latin typeface="Arial" panose="020B0604020202020204" pitchFamily="34" charset="0"/>
                <a:ea typeface="Times New Roman" panose="02020603050405020304" pitchFamily="18" charset="0"/>
                <a:cs typeface="Arial" panose="020B0604020202020204" pitchFamily="34" charset="0"/>
              </a:rPr>
              <a:t>Uuena</a:t>
            </a:r>
            <a:r>
              <a:rPr lang="et-EE" sz="1800" kern="100" dirty="0">
                <a:effectLst/>
                <a:latin typeface="Arial" panose="020B0604020202020204" pitchFamily="34" charset="0"/>
                <a:ea typeface="Times New Roman" panose="02020603050405020304" pitchFamily="18" charset="0"/>
                <a:cs typeface="Arial" panose="020B0604020202020204" pitchFamily="34" charset="0"/>
              </a:rPr>
              <a:t> on lisatud kategooria „katsetatud“ puhul, see kas materjal on:</a:t>
            </a:r>
          </a:p>
          <a:p>
            <a:pPr marL="679450" algn="just">
              <a:lnSpc>
                <a:spcPct val="107000"/>
              </a:lnSpc>
              <a:tabLst>
                <a:tab pos="449580" algn="l"/>
                <a:tab pos="899160" algn="l"/>
                <a:tab pos="1348740" algn="l"/>
                <a:tab pos="1798320" algn="l"/>
                <a:tab pos="2247900" algn="l"/>
                <a:tab pos="2697480" algn="l"/>
                <a:tab pos="3147060" algn="l"/>
                <a:tab pos="3596640" algn="l"/>
                <a:tab pos="4046220" algn="l"/>
                <a:tab pos="4843780" algn="l"/>
              </a:tabLst>
            </a:pPr>
            <a:r>
              <a:rPr lang="et-EE" kern="100" dirty="0">
                <a:latin typeface="Arial" panose="020B0604020202020204" pitchFamily="34" charset="0"/>
                <a:ea typeface="Times New Roman" panose="02020603050405020304" pitchFamily="18" charset="0"/>
                <a:cs typeface="Arial" panose="020B0604020202020204" pitchFamily="34" charset="0"/>
              </a:rPr>
              <a:t>NGT(st </a:t>
            </a:r>
            <a:r>
              <a:rPr lang="et-EE" kern="100" dirty="0" err="1">
                <a:latin typeface="Arial" panose="020B0604020202020204" pitchFamily="34" charset="0"/>
                <a:ea typeface="Times New Roman" panose="02020603050405020304" pitchFamily="18" charset="0"/>
                <a:cs typeface="Arial" panose="020B0604020202020204" pitchFamily="34" charset="0"/>
              </a:rPr>
              <a:t>new</a:t>
            </a:r>
            <a:r>
              <a:rPr lang="et-EE" kern="100" dirty="0">
                <a:latin typeface="Arial" panose="020B0604020202020204" pitchFamily="34" charset="0"/>
                <a:ea typeface="Times New Roman" panose="02020603050405020304" pitchFamily="18" charset="0"/>
                <a:cs typeface="Arial" panose="020B0604020202020204" pitchFamily="34" charset="0"/>
              </a:rPr>
              <a:t> </a:t>
            </a:r>
            <a:r>
              <a:rPr lang="et-EE" kern="100" dirty="0" err="1">
                <a:latin typeface="Arial" panose="020B0604020202020204" pitchFamily="34" charset="0"/>
                <a:ea typeface="Times New Roman" panose="02020603050405020304" pitchFamily="18" charset="0"/>
                <a:cs typeface="Arial" panose="020B0604020202020204" pitchFamily="34" charset="0"/>
              </a:rPr>
              <a:t>genomic</a:t>
            </a:r>
            <a:r>
              <a:rPr lang="et-EE" kern="100" dirty="0">
                <a:latin typeface="Arial" panose="020B0604020202020204" pitchFamily="34" charset="0"/>
                <a:ea typeface="Times New Roman" panose="02020603050405020304" pitchFamily="18" charset="0"/>
                <a:cs typeface="Arial" panose="020B0604020202020204" pitchFamily="34" charset="0"/>
              </a:rPr>
              <a:t> </a:t>
            </a:r>
            <a:r>
              <a:rPr lang="et-EE" kern="100" dirty="0" err="1">
                <a:latin typeface="Arial" panose="020B0604020202020204" pitchFamily="34" charset="0"/>
                <a:ea typeface="Times New Roman" panose="02020603050405020304" pitchFamily="18" charset="0"/>
                <a:cs typeface="Arial" panose="020B0604020202020204" pitchFamily="34" charset="0"/>
              </a:rPr>
              <a:t>techniques</a:t>
            </a:r>
            <a:r>
              <a:rPr lang="et-EE" kern="100" dirty="0">
                <a:latin typeface="Arial" panose="020B0604020202020204" pitchFamily="34" charset="0"/>
                <a:ea typeface="Times New Roman" panose="02020603050405020304" pitchFamily="18" charset="0"/>
                <a:cs typeface="Arial" panose="020B0604020202020204" pitchFamily="34" charset="0"/>
              </a:rPr>
              <a:t>) </a:t>
            </a:r>
            <a:r>
              <a:rPr lang="et-EE" sz="1800" kern="100" dirty="0">
                <a:effectLst/>
                <a:latin typeface="Arial" panose="020B0604020202020204" pitchFamily="34" charset="0"/>
                <a:ea typeface="Times New Roman" panose="02020603050405020304" pitchFamily="18" charset="0"/>
                <a:cs typeface="Arial" panose="020B0604020202020204" pitchFamily="34" charset="0"/>
              </a:rPr>
              <a:t> teel saadus kultiveerimismaterjal  </a:t>
            </a:r>
            <a:endParaRPr lang="et-EE" sz="1800" kern="100" dirty="0">
              <a:effectLst/>
              <a:latin typeface="Arial" panose="020B0604020202020204" pitchFamily="34" charset="0"/>
              <a:ea typeface="Calibri" panose="020F0502020204030204" pitchFamily="34" charset="0"/>
              <a:cs typeface="Arial" panose="020B0604020202020204" pitchFamily="34" charset="0"/>
            </a:endParaRPr>
          </a:p>
          <a:p>
            <a:pPr marL="679450" algn="just">
              <a:lnSpc>
                <a:spcPct val="107000"/>
              </a:lnSpc>
              <a:spcAft>
                <a:spcPts val="800"/>
              </a:spcAft>
              <a:tabLst>
                <a:tab pos="449580" algn="l"/>
                <a:tab pos="899160" algn="l"/>
                <a:tab pos="1348740" algn="l"/>
                <a:tab pos="1798320" algn="l"/>
                <a:tab pos="2247900" algn="l"/>
                <a:tab pos="2697480" algn="l"/>
                <a:tab pos="3147060" algn="l"/>
                <a:tab pos="3596640" algn="l"/>
                <a:tab pos="4046220" algn="l"/>
                <a:tab pos="4843780" algn="l"/>
              </a:tabLst>
            </a:pPr>
            <a:endParaRPr lang="et-EE" sz="1800" kern="100" dirty="0">
              <a:effectLst/>
              <a:latin typeface="Arial" panose="020B0604020202020204" pitchFamily="34" charset="0"/>
              <a:ea typeface="Times New Roman" panose="02020603050405020304" pitchFamily="18" charset="0"/>
              <a:cs typeface="Arial" panose="020B0604020202020204" pitchFamily="34" charset="0"/>
            </a:endParaRPr>
          </a:p>
          <a:p>
            <a:pPr marL="965200" indent="-285750" algn="just">
              <a:lnSpc>
                <a:spcPct val="107000"/>
              </a:lnSpc>
              <a:spcAft>
                <a:spcPts val="800"/>
              </a:spcAft>
              <a:buFont typeface="Arial" panose="020B0604020202020204" pitchFamily="34" charset="0"/>
              <a:buChar char="•"/>
              <a:tabLst>
                <a:tab pos="449580" algn="l"/>
                <a:tab pos="899160" algn="l"/>
                <a:tab pos="1348740" algn="l"/>
                <a:tab pos="1798320" algn="l"/>
                <a:tab pos="2247900" algn="l"/>
                <a:tab pos="2697480" algn="l"/>
                <a:tab pos="3147060" algn="l"/>
                <a:tab pos="3596640" algn="l"/>
                <a:tab pos="4046220" algn="l"/>
                <a:tab pos="4843780" algn="l"/>
              </a:tabLst>
            </a:pPr>
            <a:r>
              <a:rPr lang="et-EE" sz="1800" kern="100" dirty="0">
                <a:effectLst/>
                <a:latin typeface="Arial" panose="020B0604020202020204" pitchFamily="34" charset="0"/>
                <a:ea typeface="Times New Roman" panose="02020603050405020304" pitchFamily="18" charset="0"/>
                <a:cs typeface="Arial" panose="020B0604020202020204" pitchFamily="34" charset="0"/>
              </a:rPr>
              <a:t>Lubatakse ka partiide segamist kategoora „algallikas tuntud“ ja „valitud“ korral</a:t>
            </a:r>
            <a:endParaRPr lang="et-EE" sz="1800" kern="100" dirty="0">
              <a:effectLst/>
              <a:latin typeface="Arial" panose="020B0604020202020204" pitchFamily="34" charset="0"/>
              <a:ea typeface="Calibri" panose="020F0502020204030204" pitchFamily="34" charset="0"/>
              <a:cs typeface="Arial" panose="020B0604020202020204" pitchFamily="34" charset="0"/>
            </a:endParaRPr>
          </a:p>
          <a:p>
            <a:pPr marL="679450" algn="just">
              <a:lnSpc>
                <a:spcPct val="107000"/>
              </a:lnSpc>
              <a:spcAft>
                <a:spcPts val="800"/>
              </a:spcAft>
              <a:tabLst>
                <a:tab pos="449580" algn="l"/>
                <a:tab pos="899160" algn="l"/>
                <a:tab pos="1348740" algn="l"/>
                <a:tab pos="1798320" algn="l"/>
                <a:tab pos="2247900" algn="l"/>
                <a:tab pos="2697480" algn="l"/>
                <a:tab pos="3147060" algn="l"/>
                <a:tab pos="3596640" algn="l"/>
                <a:tab pos="4046220" algn="l"/>
                <a:tab pos="4843780" algn="l"/>
              </a:tabLst>
            </a:pPr>
            <a:endParaRPr lang="et-EE" sz="1800" kern="100" dirty="0">
              <a:effectLst/>
              <a:latin typeface="Arial" panose="020B0604020202020204" pitchFamily="34" charset="0"/>
              <a:ea typeface="Calibri" panose="020F0502020204030204" pitchFamily="34" charset="0"/>
              <a:cs typeface="Times New Roman" panose="02020603050405020304" pitchFamily="18" charset="0"/>
            </a:endParaRPr>
          </a:p>
          <a:p>
            <a:pPr marL="679450" algn="just">
              <a:lnSpc>
                <a:spcPct val="107000"/>
              </a:lnSpc>
              <a:spcAft>
                <a:spcPts val="800"/>
              </a:spcAft>
              <a:tabLst>
                <a:tab pos="449580" algn="l"/>
                <a:tab pos="899160" algn="l"/>
                <a:tab pos="1348740" algn="l"/>
                <a:tab pos="1798320" algn="l"/>
                <a:tab pos="2247900" algn="l"/>
                <a:tab pos="2697480" algn="l"/>
                <a:tab pos="3147060" algn="l"/>
                <a:tab pos="3596640" algn="l"/>
                <a:tab pos="4046220" algn="l"/>
                <a:tab pos="4843780" algn="l"/>
              </a:tabLst>
            </a:pPr>
            <a:endParaRPr lang="et-EE"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aidinumbri kohatäide 3">
            <a:extLst>
              <a:ext uri="{FF2B5EF4-FFF2-40B4-BE49-F238E27FC236}">
                <a16:creationId xmlns:a16="http://schemas.microsoft.com/office/drawing/2014/main" id="{8DB0350E-B608-F2F6-357F-67FDB9796D09}"/>
              </a:ext>
            </a:extLst>
          </p:cNvPr>
          <p:cNvSpPr>
            <a:spLocks noGrp="1"/>
          </p:cNvSpPr>
          <p:nvPr>
            <p:ph type="sldNum" sz="quarter" idx="12"/>
          </p:nvPr>
        </p:nvSpPr>
        <p:spPr/>
        <p:txBody>
          <a:bodyPr/>
          <a:lstStyle/>
          <a:p>
            <a:fld id="{A425A60F-01F6-4A6D-98F7-93FA40BB0085}" type="slidenum">
              <a:rPr lang="et-EE" smtClean="0"/>
              <a:t>21</a:t>
            </a:fld>
            <a:endParaRPr lang="et-EE"/>
          </a:p>
        </p:txBody>
      </p:sp>
    </p:spTree>
    <p:extLst>
      <p:ext uri="{BB962C8B-B14F-4D97-AF65-F5344CB8AC3E}">
        <p14:creationId xmlns:p14="http://schemas.microsoft.com/office/powerpoint/2010/main" val="22213530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Sisu kohatäide 4" descr="Pilt, millel on kujutatud kuvatõmmis, vesi, sinine, disain">
            <a:extLst>
              <a:ext uri="{FF2B5EF4-FFF2-40B4-BE49-F238E27FC236}">
                <a16:creationId xmlns:a16="http://schemas.microsoft.com/office/drawing/2014/main" id="{7FC928BD-F3CE-F1CB-7F8C-891B4C59CD4F}"/>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2" name="Pealkiri 1">
            <a:extLst>
              <a:ext uri="{FF2B5EF4-FFF2-40B4-BE49-F238E27FC236}">
                <a16:creationId xmlns:a16="http://schemas.microsoft.com/office/drawing/2014/main" id="{27665695-E22E-3E30-73E4-C9817629C268}"/>
              </a:ext>
            </a:extLst>
          </p:cNvPr>
          <p:cNvSpPr>
            <a:spLocks noGrp="1"/>
          </p:cNvSpPr>
          <p:nvPr>
            <p:ph type="title"/>
          </p:nvPr>
        </p:nvSpPr>
        <p:spPr>
          <a:xfrm>
            <a:off x="874642" y="795131"/>
            <a:ext cx="10415783" cy="572494"/>
          </a:xfrm>
        </p:spPr>
        <p:txBody>
          <a:bodyPr>
            <a:noAutofit/>
          </a:bodyPr>
          <a:lstStyle/>
          <a:p>
            <a:pPr algn="just">
              <a:lnSpc>
                <a:spcPct val="107000"/>
              </a:lnSpc>
              <a:spcAft>
                <a:spcPts val="800"/>
              </a:spcAft>
            </a:pPr>
            <a:r>
              <a:rPr lang="et-EE" sz="2400" b="1" kern="100"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IV PEATÜKK: </a:t>
            </a:r>
            <a:r>
              <a:rPr lang="et-EE" sz="2400" b="1" kern="100" dirty="0">
                <a:effectLst/>
                <a:latin typeface="Arial" panose="020B0604020202020204" pitchFamily="34" charset="0"/>
                <a:ea typeface="Times New Roman" panose="02020603050405020304" pitchFamily="18" charset="0"/>
                <a:cs typeface="Times New Roman" panose="02020603050405020304" pitchFamily="18" charset="0"/>
              </a:rPr>
              <a:t>PÕHITUNNISTUS, MÄRGISTAMINE JA PAKENDAMINE</a:t>
            </a:r>
            <a:br>
              <a:rPr lang="et-EE" sz="2400" kern="100" dirty="0">
                <a:effectLst/>
                <a:latin typeface="Calibri" panose="020F0502020204030204" pitchFamily="34" charset="0"/>
                <a:ea typeface="Calibri" panose="020F0502020204030204" pitchFamily="34" charset="0"/>
                <a:cs typeface="Times New Roman" panose="02020603050405020304" pitchFamily="18" charset="0"/>
              </a:rPr>
            </a:br>
            <a:endParaRPr lang="et-EE" sz="2400" kern="100"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3" name="TextBox 2">
            <a:extLst>
              <a:ext uri="{FF2B5EF4-FFF2-40B4-BE49-F238E27FC236}">
                <a16:creationId xmlns:a16="http://schemas.microsoft.com/office/drawing/2014/main" id="{CDEB5186-BBF7-51C6-9EA4-9D1EE9994137}"/>
              </a:ext>
            </a:extLst>
          </p:cNvPr>
          <p:cNvSpPr txBox="1"/>
          <p:nvPr/>
        </p:nvSpPr>
        <p:spPr>
          <a:xfrm>
            <a:off x="288759" y="1367625"/>
            <a:ext cx="10874424" cy="6142002"/>
          </a:xfrm>
          <a:prstGeom prst="rect">
            <a:avLst/>
          </a:prstGeom>
          <a:noFill/>
        </p:spPr>
        <p:txBody>
          <a:bodyPr wrap="square" rtlCol="0">
            <a:spAutoFit/>
          </a:bodyPr>
          <a:lstStyle/>
          <a:p>
            <a:pPr marL="679450" algn="just">
              <a:lnSpc>
                <a:spcPct val="107000"/>
              </a:lnSpc>
              <a:tabLst>
                <a:tab pos="449580" algn="l"/>
                <a:tab pos="899160" algn="l"/>
                <a:tab pos="1348740" algn="l"/>
                <a:tab pos="1798320" algn="l"/>
                <a:tab pos="2247900" algn="l"/>
                <a:tab pos="2697480" algn="l"/>
                <a:tab pos="3147060" algn="l"/>
                <a:tab pos="3596640" algn="l"/>
                <a:tab pos="4046220" algn="l"/>
                <a:tab pos="4843780" algn="l"/>
              </a:tabLst>
            </a:pPr>
            <a:r>
              <a:rPr lang="et-EE" sz="2000" b="1" kern="100" dirty="0">
                <a:effectLst/>
                <a:latin typeface="Arial" panose="020B0604020202020204" pitchFamily="34" charset="0"/>
                <a:ea typeface="Times New Roman" panose="02020603050405020304" pitchFamily="18" charset="0"/>
                <a:cs typeface="Times New Roman" panose="02020603050405020304" pitchFamily="18" charset="0"/>
              </a:rPr>
              <a:t>Artikkel 16 Ametlik etikett</a:t>
            </a:r>
            <a:endParaRPr lang="et-EE"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679450" algn="just">
              <a:lnSpc>
                <a:spcPct val="107000"/>
              </a:lnSpc>
              <a:tabLst>
                <a:tab pos="449580" algn="l"/>
                <a:tab pos="899160" algn="l"/>
                <a:tab pos="1348740" algn="l"/>
                <a:tab pos="1798320" algn="l"/>
                <a:tab pos="2247900" algn="l"/>
                <a:tab pos="2697480" algn="l"/>
                <a:tab pos="3147060" algn="l"/>
                <a:tab pos="3596640" algn="l"/>
                <a:tab pos="4046220" algn="l"/>
                <a:tab pos="4843780" algn="l"/>
              </a:tabLst>
            </a:pPr>
            <a:r>
              <a:rPr lang="et-EE" sz="1800" b="1" kern="100" dirty="0">
                <a:effectLst/>
                <a:latin typeface="Arial" panose="020B0604020202020204" pitchFamily="34" charset="0"/>
                <a:ea typeface="Times New Roman" panose="02020603050405020304" pitchFamily="18" charset="0"/>
                <a:cs typeface="Times New Roman" panose="02020603050405020304" pitchFamily="18" charset="0"/>
              </a:rPr>
              <a:t> </a:t>
            </a:r>
            <a:endParaRPr lang="et-EE"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965200" indent="-285750" algn="just">
              <a:lnSpc>
                <a:spcPct val="107000"/>
              </a:lnSpc>
              <a:buFont typeface="Arial" panose="020B0604020202020204" pitchFamily="34" charset="0"/>
              <a:buChar char="•"/>
              <a:tabLst>
                <a:tab pos="449580" algn="l"/>
                <a:tab pos="899160" algn="l"/>
                <a:tab pos="1348740" algn="l"/>
                <a:tab pos="1798320" algn="l"/>
                <a:tab pos="2247900" algn="l"/>
                <a:tab pos="2697480" algn="l"/>
                <a:tab pos="3147060" algn="l"/>
                <a:tab pos="3596640" algn="l"/>
                <a:tab pos="4046220" algn="l"/>
                <a:tab pos="4843780" algn="l"/>
              </a:tabLst>
            </a:pPr>
            <a:r>
              <a:rPr lang="et-EE" sz="1800" u="sng" kern="100" dirty="0">
                <a:effectLst/>
                <a:latin typeface="Arial" panose="020B0604020202020204" pitchFamily="34" charset="0"/>
                <a:ea typeface="Times New Roman" panose="02020603050405020304" pitchFamily="18" charset="0"/>
                <a:cs typeface="Times New Roman" panose="02020603050405020304" pitchFamily="18" charset="0"/>
              </a:rPr>
              <a:t>Pädev asutus annab igale kultiveerimismaterjali partiile välja ametliku etiketi, mis tõendab kõnealuse kultiveerimismaterjali vastavust artiklis 5 osutatud nõuetele. </a:t>
            </a:r>
            <a:endParaRPr lang="et-EE" sz="1800" u="sng" kern="100" dirty="0">
              <a:effectLst/>
              <a:latin typeface="Calibri" panose="020F0502020204030204" pitchFamily="34" charset="0"/>
              <a:ea typeface="Calibri" panose="020F0502020204030204" pitchFamily="34" charset="0"/>
              <a:cs typeface="Times New Roman" panose="02020603050405020304" pitchFamily="18" charset="0"/>
            </a:endParaRPr>
          </a:p>
          <a:p>
            <a:pPr marL="679450" algn="just">
              <a:lnSpc>
                <a:spcPct val="107000"/>
              </a:lnSpc>
              <a:tabLst>
                <a:tab pos="449580" algn="l"/>
                <a:tab pos="899160" algn="l"/>
                <a:tab pos="1348740" algn="l"/>
                <a:tab pos="1798320" algn="l"/>
                <a:tab pos="2247900" algn="l"/>
                <a:tab pos="2697480" algn="l"/>
                <a:tab pos="3147060" algn="l"/>
                <a:tab pos="3596640" algn="l"/>
                <a:tab pos="4046220" algn="l"/>
                <a:tab pos="4843780" algn="l"/>
              </a:tabLst>
            </a:pPr>
            <a:endParaRPr lang="et-EE" kern="100" dirty="0">
              <a:latin typeface="Arial" panose="020B0604020202020204" pitchFamily="34" charset="0"/>
              <a:ea typeface="Times New Roman" panose="02020603050405020304" pitchFamily="18" charset="0"/>
              <a:cs typeface="Times New Roman" panose="02020603050405020304" pitchFamily="18" charset="0"/>
            </a:endParaRPr>
          </a:p>
          <a:p>
            <a:pPr marL="965200" indent="-285750" algn="just">
              <a:lnSpc>
                <a:spcPct val="107000"/>
              </a:lnSpc>
              <a:buFont typeface="Arial" panose="020B0604020202020204" pitchFamily="34" charset="0"/>
              <a:buChar char="•"/>
              <a:tabLst>
                <a:tab pos="449580" algn="l"/>
                <a:tab pos="899160" algn="l"/>
                <a:tab pos="1348740" algn="l"/>
                <a:tab pos="1798320" algn="l"/>
                <a:tab pos="2247900" algn="l"/>
                <a:tab pos="2697480" algn="l"/>
                <a:tab pos="3147060" algn="l"/>
                <a:tab pos="3596640" algn="l"/>
                <a:tab pos="4046220" algn="l"/>
                <a:tab pos="4843780" algn="l"/>
              </a:tabLst>
            </a:pPr>
            <a:r>
              <a:rPr lang="et-EE" sz="1800" u="sng" kern="100" dirty="0">
                <a:effectLst/>
                <a:latin typeface="Arial" panose="020B0604020202020204" pitchFamily="34" charset="0"/>
                <a:ea typeface="Times New Roman" panose="02020603050405020304" pitchFamily="18" charset="0"/>
                <a:cs typeface="Times New Roman" panose="02020603050405020304" pitchFamily="18" charset="0"/>
              </a:rPr>
              <a:t>Pädevad asutused annavad ettevõtjale loa trükkida ametlik etikett </a:t>
            </a:r>
            <a:r>
              <a:rPr lang="et-EE" sz="1800" kern="100" dirty="0">
                <a:effectLst/>
                <a:latin typeface="Arial" panose="020B0604020202020204" pitchFamily="34" charset="0"/>
                <a:ea typeface="Times New Roman" panose="02020603050405020304" pitchFamily="18" charset="0"/>
                <a:cs typeface="Times New Roman" panose="02020603050405020304" pitchFamily="18" charset="0"/>
              </a:rPr>
              <a:t>pärast seda, kui pädev asutus on tõendanud kultiveerimismaterjali vastavust artiklis 5 osutatud nõuetele. </a:t>
            </a:r>
            <a:r>
              <a:rPr lang="et-EE" sz="1800" b="1" kern="100" dirty="0">
                <a:effectLst/>
                <a:latin typeface="Arial" panose="020B0604020202020204" pitchFamily="34" charset="0"/>
                <a:ea typeface="Times New Roman" panose="02020603050405020304" pitchFamily="18" charset="0"/>
                <a:cs typeface="Times New Roman" panose="02020603050405020304" pitchFamily="18" charset="0"/>
              </a:rPr>
              <a:t>Ettevõtjal on õigus kõnealune märgis välja trükkida, kui pädev asutus on auditi põhjal jõudnud järeldusele, et ettevõtjal on ametliku etiketi trükkimiseks vajalik infrastruktuur ja vahendid.</a:t>
            </a:r>
          </a:p>
          <a:p>
            <a:pPr marL="679450" algn="just">
              <a:lnSpc>
                <a:spcPct val="107000"/>
              </a:lnSpc>
              <a:tabLst>
                <a:tab pos="449580" algn="l"/>
                <a:tab pos="899160" algn="l"/>
                <a:tab pos="1348740" algn="l"/>
                <a:tab pos="1798320" algn="l"/>
                <a:tab pos="2247900" algn="l"/>
                <a:tab pos="2697480" algn="l"/>
                <a:tab pos="3147060" algn="l"/>
                <a:tab pos="3596640" algn="l"/>
                <a:tab pos="4046220" algn="l"/>
                <a:tab pos="4843780" algn="l"/>
              </a:tabLst>
            </a:pPr>
            <a:endParaRPr lang="et-EE" b="1" kern="100" dirty="0">
              <a:latin typeface="Arial" panose="020B0604020202020204" pitchFamily="34" charset="0"/>
              <a:ea typeface="Calibri" panose="020F0502020204030204" pitchFamily="34" charset="0"/>
              <a:cs typeface="Times New Roman" panose="02020603050405020304" pitchFamily="18" charset="0"/>
            </a:endParaRPr>
          </a:p>
          <a:p>
            <a:pPr marL="965200" indent="-285750" algn="just">
              <a:lnSpc>
                <a:spcPct val="107000"/>
              </a:lnSpc>
              <a:buFont typeface="Arial" panose="020B0604020202020204" pitchFamily="34" charset="0"/>
              <a:buChar char="•"/>
              <a:tabLst>
                <a:tab pos="449580" algn="l"/>
                <a:tab pos="899160" algn="l"/>
                <a:tab pos="1348740" algn="l"/>
                <a:tab pos="1798320" algn="l"/>
                <a:tab pos="2247900" algn="l"/>
                <a:tab pos="2697480" algn="l"/>
                <a:tab pos="3147060" algn="l"/>
                <a:tab pos="3596640" algn="l"/>
                <a:tab pos="4046220" algn="l"/>
                <a:tab pos="4843780" algn="l"/>
              </a:tabLst>
            </a:pPr>
            <a:r>
              <a:rPr lang="et-EE" kern="100" dirty="0">
                <a:latin typeface="Arial" panose="020B0604020202020204" pitchFamily="34" charset="0"/>
                <a:ea typeface="Calibri" panose="020F0502020204030204" pitchFamily="34" charset="0"/>
                <a:cs typeface="Times New Roman" panose="02020603050405020304" pitchFamily="18" charset="0"/>
              </a:rPr>
              <a:t>Pädev asutus kontrollib korrapäraselt, kas ettevõtja vastab osutatud nõuetele.</a:t>
            </a:r>
          </a:p>
          <a:p>
            <a:pPr marL="679450" algn="just">
              <a:lnSpc>
                <a:spcPct val="107000"/>
              </a:lnSpc>
              <a:tabLst>
                <a:tab pos="449580" algn="l"/>
                <a:tab pos="899160" algn="l"/>
                <a:tab pos="1348740" algn="l"/>
                <a:tab pos="1798320" algn="l"/>
                <a:tab pos="2247900" algn="l"/>
                <a:tab pos="2697480" algn="l"/>
                <a:tab pos="3147060" algn="l"/>
                <a:tab pos="3596640" algn="l"/>
                <a:tab pos="4046220" algn="l"/>
                <a:tab pos="4843780" algn="l"/>
              </a:tabLst>
            </a:pPr>
            <a:endParaRPr lang="et-EE" kern="100" dirty="0">
              <a:latin typeface="Arial" panose="020B0604020202020204" pitchFamily="34" charset="0"/>
              <a:ea typeface="Times New Roman" panose="02020603050405020304" pitchFamily="18" charset="0"/>
              <a:cs typeface="Times New Roman" panose="02020603050405020304" pitchFamily="18" charset="0"/>
            </a:endParaRPr>
          </a:p>
          <a:p>
            <a:pPr marL="679450" algn="just">
              <a:lnSpc>
                <a:spcPct val="107000"/>
              </a:lnSpc>
              <a:tabLst>
                <a:tab pos="449580" algn="l"/>
                <a:tab pos="899160" algn="l"/>
                <a:tab pos="1348740" algn="l"/>
                <a:tab pos="1798320" algn="l"/>
                <a:tab pos="2247900" algn="l"/>
                <a:tab pos="2697480" algn="l"/>
                <a:tab pos="3147060" algn="l"/>
                <a:tab pos="3596640" algn="l"/>
                <a:tab pos="4046220" algn="l"/>
                <a:tab pos="4843780" algn="l"/>
              </a:tabLst>
            </a:pPr>
            <a:r>
              <a:rPr lang="et-EE" kern="100" dirty="0">
                <a:latin typeface="Arial" panose="020B0604020202020204" pitchFamily="34" charset="0"/>
                <a:ea typeface="Times New Roman" panose="02020603050405020304" pitchFamily="18" charset="0"/>
                <a:cs typeface="Times New Roman" panose="02020603050405020304" pitchFamily="18" charset="0"/>
              </a:rPr>
              <a:t>Loetletud on ka see mida etikett peab sisaldama (art 16 p 4 </a:t>
            </a:r>
            <a:r>
              <a:rPr lang="et-EE" kern="100" dirty="0" err="1">
                <a:latin typeface="Arial" panose="020B0604020202020204" pitchFamily="34" charset="0"/>
                <a:ea typeface="Times New Roman" panose="02020603050405020304" pitchFamily="18" charset="0"/>
                <a:cs typeface="Times New Roman" panose="02020603050405020304" pitchFamily="18" charset="0"/>
              </a:rPr>
              <a:t>a-e</a:t>
            </a:r>
            <a:r>
              <a:rPr lang="et-EE" kern="100" dirty="0">
                <a:latin typeface="Arial" panose="020B0604020202020204" pitchFamily="34" charset="0"/>
                <a:ea typeface="Times New Roman" panose="02020603050405020304" pitchFamily="18" charset="0"/>
                <a:cs typeface="Times New Roman" panose="02020603050405020304" pitchFamily="18" charset="0"/>
              </a:rPr>
              <a:t>)</a:t>
            </a:r>
            <a:endParaRPr lang="et-EE" kern="100" dirty="0">
              <a:latin typeface="Calibri" panose="020F0502020204030204" pitchFamily="34" charset="0"/>
              <a:ea typeface="Calibri" panose="020F0502020204030204" pitchFamily="34" charset="0"/>
              <a:cs typeface="Times New Roman" panose="02020603050405020304" pitchFamily="18" charset="0"/>
            </a:endParaRPr>
          </a:p>
          <a:p>
            <a:pPr marL="679450" algn="just">
              <a:lnSpc>
                <a:spcPct val="107000"/>
              </a:lnSpc>
              <a:tabLst>
                <a:tab pos="449580" algn="l"/>
                <a:tab pos="899160" algn="l"/>
                <a:tab pos="1348740" algn="l"/>
                <a:tab pos="1798320" algn="l"/>
                <a:tab pos="2247900" algn="l"/>
                <a:tab pos="2697480" algn="l"/>
                <a:tab pos="3147060" algn="l"/>
                <a:tab pos="3596640" algn="l"/>
                <a:tab pos="4046220" algn="l"/>
                <a:tab pos="4843780" algn="l"/>
              </a:tabLst>
            </a:pPr>
            <a:endParaRPr lang="et-EE"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679450" algn="just">
              <a:lnSpc>
                <a:spcPct val="107000"/>
              </a:lnSpc>
              <a:tabLst>
                <a:tab pos="449580" algn="l"/>
                <a:tab pos="899160" algn="l"/>
                <a:tab pos="1348740" algn="l"/>
                <a:tab pos="1798320" algn="l"/>
                <a:tab pos="2247900" algn="l"/>
                <a:tab pos="2697480" algn="l"/>
                <a:tab pos="3147060" algn="l"/>
                <a:tab pos="3596640" algn="l"/>
                <a:tab pos="4046220" algn="l"/>
                <a:tab pos="4843780" algn="l"/>
              </a:tabLst>
            </a:pPr>
            <a:r>
              <a:rPr lang="et-EE" sz="1800" kern="100" dirty="0">
                <a:effectLst/>
                <a:latin typeface="Arial" panose="020B0604020202020204" pitchFamily="34" charset="0"/>
                <a:ea typeface="Times New Roman" panose="02020603050405020304" pitchFamily="18" charset="0"/>
                <a:cs typeface="Times New Roman" panose="02020603050405020304" pitchFamily="18" charset="0"/>
              </a:rPr>
              <a:t>Ametliku etiketi võib välja anda ka elektroonilisel kujul („elektrooniline ametlik etikett“). Komisjon võib rakendusaktidega kehtestada elektrooniliste ametlike märgiste väljaandmise tehnilise korra</a:t>
            </a:r>
            <a:endParaRPr lang="et-EE"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679450" algn="just">
              <a:lnSpc>
                <a:spcPct val="107000"/>
              </a:lnSpc>
              <a:tabLst>
                <a:tab pos="449580" algn="l"/>
                <a:tab pos="899160" algn="l"/>
                <a:tab pos="1348740" algn="l"/>
                <a:tab pos="1798320" algn="l"/>
                <a:tab pos="2247900" algn="l"/>
                <a:tab pos="2697480" algn="l"/>
                <a:tab pos="3147060" algn="l"/>
                <a:tab pos="3596640" algn="l"/>
                <a:tab pos="4046220" algn="l"/>
                <a:tab pos="4843780" algn="l"/>
              </a:tabLst>
            </a:pPr>
            <a:r>
              <a:rPr lang="et-EE" sz="1800" kern="100" dirty="0">
                <a:effectLst/>
                <a:latin typeface="Arial" panose="020B0604020202020204" pitchFamily="34" charset="0"/>
                <a:ea typeface="Times New Roman" panose="02020603050405020304" pitchFamily="18" charset="0"/>
                <a:cs typeface="Times New Roman" panose="02020603050405020304" pitchFamily="18" charset="0"/>
              </a:rPr>
              <a:t> </a:t>
            </a:r>
            <a:endParaRPr lang="et-EE"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679450" algn="just">
              <a:lnSpc>
                <a:spcPct val="107000"/>
              </a:lnSpc>
              <a:spcAft>
                <a:spcPts val="800"/>
              </a:spcAft>
              <a:tabLst>
                <a:tab pos="449580" algn="l"/>
                <a:tab pos="899160" algn="l"/>
                <a:tab pos="1348740" algn="l"/>
                <a:tab pos="1798320" algn="l"/>
                <a:tab pos="2247900" algn="l"/>
                <a:tab pos="2697480" algn="l"/>
                <a:tab pos="3147060" algn="l"/>
                <a:tab pos="3596640" algn="l"/>
                <a:tab pos="4046220" algn="l"/>
                <a:tab pos="4843780" algn="l"/>
              </a:tabLst>
            </a:pPr>
            <a:endParaRPr lang="et-EE" sz="1800" kern="100" dirty="0">
              <a:effectLst/>
              <a:latin typeface="Arial" panose="020B0604020202020204" pitchFamily="34" charset="0"/>
              <a:ea typeface="Calibri" panose="020F0502020204030204" pitchFamily="34" charset="0"/>
              <a:cs typeface="Times New Roman" panose="02020603050405020304" pitchFamily="18" charset="0"/>
            </a:endParaRPr>
          </a:p>
          <a:p>
            <a:pPr marL="679450" algn="just">
              <a:lnSpc>
                <a:spcPct val="107000"/>
              </a:lnSpc>
              <a:spcAft>
                <a:spcPts val="800"/>
              </a:spcAft>
              <a:tabLst>
                <a:tab pos="449580" algn="l"/>
                <a:tab pos="899160" algn="l"/>
                <a:tab pos="1348740" algn="l"/>
                <a:tab pos="1798320" algn="l"/>
                <a:tab pos="2247900" algn="l"/>
                <a:tab pos="2697480" algn="l"/>
                <a:tab pos="3147060" algn="l"/>
                <a:tab pos="3596640" algn="l"/>
                <a:tab pos="4046220" algn="l"/>
                <a:tab pos="4843780" algn="l"/>
              </a:tabLst>
            </a:pPr>
            <a:endParaRPr lang="et-EE"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aidinumbri kohatäide 3">
            <a:extLst>
              <a:ext uri="{FF2B5EF4-FFF2-40B4-BE49-F238E27FC236}">
                <a16:creationId xmlns:a16="http://schemas.microsoft.com/office/drawing/2014/main" id="{6285F9BF-7DA7-04FA-0F8D-B96568585CD3}"/>
              </a:ext>
            </a:extLst>
          </p:cNvPr>
          <p:cNvSpPr>
            <a:spLocks noGrp="1"/>
          </p:cNvSpPr>
          <p:nvPr>
            <p:ph type="sldNum" sz="quarter" idx="12"/>
          </p:nvPr>
        </p:nvSpPr>
        <p:spPr/>
        <p:txBody>
          <a:bodyPr/>
          <a:lstStyle/>
          <a:p>
            <a:fld id="{A425A60F-01F6-4A6D-98F7-93FA40BB0085}" type="slidenum">
              <a:rPr lang="et-EE" smtClean="0"/>
              <a:t>22</a:t>
            </a:fld>
            <a:endParaRPr lang="et-EE"/>
          </a:p>
        </p:txBody>
      </p:sp>
    </p:spTree>
    <p:extLst>
      <p:ext uri="{BB962C8B-B14F-4D97-AF65-F5344CB8AC3E}">
        <p14:creationId xmlns:p14="http://schemas.microsoft.com/office/powerpoint/2010/main" val="58639576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Sisu kohatäide 4" descr="Pilt, millel on kujutatud kuvatõmmis, vesi, sinine, disain">
            <a:extLst>
              <a:ext uri="{FF2B5EF4-FFF2-40B4-BE49-F238E27FC236}">
                <a16:creationId xmlns:a16="http://schemas.microsoft.com/office/drawing/2014/main" id="{7FC928BD-F3CE-F1CB-7F8C-891B4C59CD4F}"/>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2" name="Pealkiri 1">
            <a:extLst>
              <a:ext uri="{FF2B5EF4-FFF2-40B4-BE49-F238E27FC236}">
                <a16:creationId xmlns:a16="http://schemas.microsoft.com/office/drawing/2014/main" id="{27665695-E22E-3E30-73E4-C9817629C268}"/>
              </a:ext>
            </a:extLst>
          </p:cNvPr>
          <p:cNvSpPr>
            <a:spLocks noGrp="1"/>
          </p:cNvSpPr>
          <p:nvPr>
            <p:ph type="title"/>
          </p:nvPr>
        </p:nvSpPr>
        <p:spPr>
          <a:xfrm>
            <a:off x="874642" y="795131"/>
            <a:ext cx="10415783" cy="572494"/>
          </a:xfrm>
        </p:spPr>
        <p:txBody>
          <a:bodyPr>
            <a:noAutofit/>
          </a:bodyPr>
          <a:lstStyle/>
          <a:p>
            <a:pPr algn="just">
              <a:lnSpc>
                <a:spcPct val="107000"/>
              </a:lnSpc>
              <a:spcAft>
                <a:spcPts val="800"/>
              </a:spcAft>
            </a:pPr>
            <a:r>
              <a:rPr lang="et-EE" sz="2400" b="1" kern="100"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IV PEATÜKK: </a:t>
            </a:r>
            <a:r>
              <a:rPr lang="et-EE" sz="2400" b="1" kern="100" dirty="0">
                <a:effectLst/>
                <a:latin typeface="Arial" panose="020B0604020202020204" pitchFamily="34" charset="0"/>
                <a:ea typeface="Times New Roman" panose="02020603050405020304" pitchFamily="18" charset="0"/>
                <a:cs typeface="Times New Roman" panose="02020603050405020304" pitchFamily="18" charset="0"/>
              </a:rPr>
              <a:t>PÕHITUNNISTUS, MÄRGISTAMINE JA PAKENDAMINE</a:t>
            </a:r>
            <a:br>
              <a:rPr lang="et-EE" sz="2400" kern="100" dirty="0">
                <a:effectLst/>
                <a:latin typeface="Calibri" panose="020F0502020204030204" pitchFamily="34" charset="0"/>
                <a:ea typeface="Calibri" panose="020F0502020204030204" pitchFamily="34" charset="0"/>
                <a:cs typeface="Times New Roman" panose="02020603050405020304" pitchFamily="18" charset="0"/>
              </a:rPr>
            </a:br>
            <a:endParaRPr lang="et-EE" sz="2400" kern="100"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3" name="TextBox 2">
            <a:extLst>
              <a:ext uri="{FF2B5EF4-FFF2-40B4-BE49-F238E27FC236}">
                <a16:creationId xmlns:a16="http://schemas.microsoft.com/office/drawing/2014/main" id="{CDEB5186-BBF7-51C6-9EA4-9D1EE9994137}"/>
              </a:ext>
            </a:extLst>
          </p:cNvPr>
          <p:cNvSpPr txBox="1"/>
          <p:nvPr/>
        </p:nvSpPr>
        <p:spPr>
          <a:xfrm>
            <a:off x="288759" y="1367625"/>
            <a:ext cx="10874424" cy="2198102"/>
          </a:xfrm>
          <a:prstGeom prst="rect">
            <a:avLst/>
          </a:prstGeom>
          <a:noFill/>
        </p:spPr>
        <p:txBody>
          <a:bodyPr wrap="square" rtlCol="0">
            <a:spAutoFit/>
          </a:bodyPr>
          <a:lstStyle/>
          <a:p>
            <a:pPr marL="679450" algn="just">
              <a:lnSpc>
                <a:spcPct val="107000"/>
              </a:lnSpc>
              <a:tabLst>
                <a:tab pos="449580" algn="l"/>
                <a:tab pos="899160" algn="l"/>
                <a:tab pos="1348740" algn="l"/>
                <a:tab pos="1798320" algn="l"/>
                <a:tab pos="2247900" algn="l"/>
                <a:tab pos="2697480" algn="l"/>
                <a:tab pos="3147060" algn="l"/>
                <a:tab pos="3596640" algn="l"/>
                <a:tab pos="4046220" algn="l"/>
                <a:tab pos="4843780" algn="l"/>
              </a:tabLst>
            </a:pPr>
            <a:r>
              <a:rPr lang="et-EE" sz="2000" b="1" kern="100" dirty="0">
                <a:effectLst/>
                <a:latin typeface="Arial" panose="020B0604020202020204" pitchFamily="34" charset="0"/>
                <a:ea typeface="Times New Roman" panose="02020603050405020304" pitchFamily="18" charset="0"/>
                <a:cs typeface="Times New Roman" panose="02020603050405020304" pitchFamily="18" charset="0"/>
              </a:rPr>
              <a:t>Artikkel 17 Seemneüksust pakendid </a:t>
            </a:r>
            <a:endParaRPr lang="et-EE" sz="2000" b="1" kern="100" dirty="0">
              <a:effectLst/>
              <a:latin typeface="Calibri" panose="020F0502020204030204" pitchFamily="34" charset="0"/>
              <a:ea typeface="Calibri" panose="020F0502020204030204" pitchFamily="34" charset="0"/>
              <a:cs typeface="Times New Roman" panose="02020603050405020304" pitchFamily="18" charset="0"/>
            </a:endParaRPr>
          </a:p>
          <a:p>
            <a:pPr marL="679450" algn="just">
              <a:lnSpc>
                <a:spcPct val="107000"/>
              </a:lnSpc>
              <a:spcAft>
                <a:spcPts val="800"/>
              </a:spcAft>
              <a:tabLst>
                <a:tab pos="449580" algn="l"/>
                <a:tab pos="899160" algn="l"/>
                <a:tab pos="1348740" algn="l"/>
                <a:tab pos="1798320" algn="l"/>
                <a:tab pos="2247900" algn="l"/>
                <a:tab pos="2697480" algn="l"/>
                <a:tab pos="3147060" algn="l"/>
                <a:tab pos="3596640" algn="l"/>
                <a:tab pos="4046220" algn="l"/>
                <a:tab pos="4843780" algn="l"/>
              </a:tabLst>
            </a:pPr>
            <a:endParaRPr lang="et-EE" sz="1800" kern="100" dirty="0">
              <a:effectLst/>
              <a:latin typeface="Arial" panose="020B0604020202020204" pitchFamily="34" charset="0"/>
              <a:ea typeface="Times New Roman" panose="02020603050405020304" pitchFamily="18" charset="0"/>
              <a:cs typeface="Times New Roman" panose="02020603050405020304" pitchFamily="18" charset="0"/>
            </a:endParaRPr>
          </a:p>
          <a:p>
            <a:pPr marL="965200" indent="-285750" algn="just">
              <a:lnSpc>
                <a:spcPct val="107000"/>
              </a:lnSpc>
              <a:spcAft>
                <a:spcPts val="800"/>
              </a:spcAft>
              <a:buFont typeface="Arial" panose="020B0604020202020204" pitchFamily="34" charset="0"/>
              <a:buChar char="•"/>
              <a:tabLst>
                <a:tab pos="449580" algn="l"/>
                <a:tab pos="899160" algn="l"/>
                <a:tab pos="1348740" algn="l"/>
                <a:tab pos="1798320" algn="l"/>
                <a:tab pos="2247900" algn="l"/>
                <a:tab pos="2697480" algn="l"/>
                <a:tab pos="3147060" algn="l"/>
                <a:tab pos="3596640" algn="l"/>
                <a:tab pos="4046220" algn="l"/>
                <a:tab pos="4843780" algn="l"/>
              </a:tabLst>
            </a:pPr>
            <a:r>
              <a:rPr lang="et-EE" sz="1800" kern="100" dirty="0" err="1">
                <a:effectLst/>
                <a:latin typeface="Arial" panose="020B0604020202020204" pitchFamily="34" charset="0"/>
                <a:ea typeface="Times New Roman" panose="02020603050405020304" pitchFamily="18" charset="0"/>
                <a:cs typeface="Times New Roman" panose="02020603050405020304" pitchFamily="18" charset="0"/>
              </a:rPr>
              <a:t>Seemnelisi</a:t>
            </a:r>
            <a:r>
              <a:rPr lang="et-EE" sz="1800" kern="100" dirty="0">
                <a:effectLst/>
                <a:latin typeface="Arial" panose="020B0604020202020204" pitchFamily="34" charset="0"/>
                <a:ea typeface="Times New Roman" panose="02020603050405020304" pitchFamily="18" charset="0"/>
                <a:cs typeface="Times New Roman" panose="02020603050405020304" pitchFamily="18" charset="0"/>
              </a:rPr>
              <a:t> üksusi võib turustada ainult suletud pakendites, mis muutuvad kasutuskõlbmatuks pärast pakendi avamist.</a:t>
            </a:r>
            <a:endParaRPr lang="et-EE"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679450" algn="just">
              <a:lnSpc>
                <a:spcPct val="107000"/>
              </a:lnSpc>
              <a:spcAft>
                <a:spcPts val="800"/>
              </a:spcAft>
              <a:tabLst>
                <a:tab pos="449580" algn="l"/>
                <a:tab pos="899160" algn="l"/>
                <a:tab pos="1348740" algn="l"/>
                <a:tab pos="1798320" algn="l"/>
                <a:tab pos="2247900" algn="l"/>
                <a:tab pos="2697480" algn="l"/>
                <a:tab pos="3147060" algn="l"/>
                <a:tab pos="3596640" algn="l"/>
                <a:tab pos="4046220" algn="l"/>
                <a:tab pos="4843780" algn="l"/>
              </a:tabLst>
            </a:pPr>
            <a:endParaRPr lang="et-EE" sz="1800" kern="100" dirty="0">
              <a:effectLst/>
              <a:latin typeface="Arial" panose="020B0604020202020204" pitchFamily="34" charset="0"/>
              <a:ea typeface="Calibri" panose="020F0502020204030204" pitchFamily="34" charset="0"/>
              <a:cs typeface="Times New Roman" panose="02020603050405020304" pitchFamily="18" charset="0"/>
            </a:endParaRPr>
          </a:p>
          <a:p>
            <a:pPr marL="679450" algn="just">
              <a:lnSpc>
                <a:spcPct val="107000"/>
              </a:lnSpc>
              <a:spcAft>
                <a:spcPts val="800"/>
              </a:spcAft>
              <a:tabLst>
                <a:tab pos="449580" algn="l"/>
                <a:tab pos="899160" algn="l"/>
                <a:tab pos="1348740" algn="l"/>
                <a:tab pos="1798320" algn="l"/>
                <a:tab pos="2247900" algn="l"/>
                <a:tab pos="2697480" algn="l"/>
                <a:tab pos="3147060" algn="l"/>
                <a:tab pos="3596640" algn="l"/>
                <a:tab pos="4046220" algn="l"/>
                <a:tab pos="4843780" algn="l"/>
              </a:tabLst>
            </a:pPr>
            <a:endParaRPr lang="et-EE"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aidinumbri kohatäide 3">
            <a:extLst>
              <a:ext uri="{FF2B5EF4-FFF2-40B4-BE49-F238E27FC236}">
                <a16:creationId xmlns:a16="http://schemas.microsoft.com/office/drawing/2014/main" id="{AC25BCB7-B003-1EF5-C242-8340CAD35D22}"/>
              </a:ext>
            </a:extLst>
          </p:cNvPr>
          <p:cNvSpPr>
            <a:spLocks noGrp="1"/>
          </p:cNvSpPr>
          <p:nvPr>
            <p:ph type="sldNum" sz="quarter" idx="12"/>
          </p:nvPr>
        </p:nvSpPr>
        <p:spPr/>
        <p:txBody>
          <a:bodyPr/>
          <a:lstStyle/>
          <a:p>
            <a:fld id="{A425A60F-01F6-4A6D-98F7-93FA40BB0085}" type="slidenum">
              <a:rPr lang="et-EE" smtClean="0"/>
              <a:t>23</a:t>
            </a:fld>
            <a:endParaRPr lang="et-EE"/>
          </a:p>
        </p:txBody>
      </p:sp>
    </p:spTree>
    <p:extLst>
      <p:ext uri="{BB962C8B-B14F-4D97-AF65-F5344CB8AC3E}">
        <p14:creationId xmlns:p14="http://schemas.microsoft.com/office/powerpoint/2010/main" val="341825689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Sisu kohatäide 4" descr="Pilt, millel on kujutatud kuvatõmmis, vesi, sinine, disain">
            <a:extLst>
              <a:ext uri="{FF2B5EF4-FFF2-40B4-BE49-F238E27FC236}">
                <a16:creationId xmlns:a16="http://schemas.microsoft.com/office/drawing/2014/main" id="{7FC928BD-F3CE-F1CB-7F8C-891B4C59CD4F}"/>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2" name="Pealkiri 1">
            <a:extLst>
              <a:ext uri="{FF2B5EF4-FFF2-40B4-BE49-F238E27FC236}">
                <a16:creationId xmlns:a16="http://schemas.microsoft.com/office/drawing/2014/main" id="{27665695-E22E-3E30-73E4-C9817629C268}"/>
              </a:ext>
            </a:extLst>
          </p:cNvPr>
          <p:cNvSpPr>
            <a:spLocks noGrp="1"/>
          </p:cNvSpPr>
          <p:nvPr>
            <p:ph type="title"/>
          </p:nvPr>
        </p:nvSpPr>
        <p:spPr>
          <a:xfrm>
            <a:off x="874642" y="795131"/>
            <a:ext cx="10415783" cy="572494"/>
          </a:xfrm>
        </p:spPr>
        <p:txBody>
          <a:bodyPr>
            <a:normAutofit fontScale="90000"/>
          </a:bodyPr>
          <a:lstStyle/>
          <a:p>
            <a:pPr>
              <a:lnSpc>
                <a:spcPct val="107000"/>
              </a:lnSpc>
              <a:spcAft>
                <a:spcPts val="800"/>
              </a:spcAft>
            </a:pPr>
            <a:br>
              <a:rPr lang="et-EE" sz="2400" kern="100" dirty="0">
                <a:effectLst/>
                <a:latin typeface="Calibri" panose="020F0502020204030204" pitchFamily="34" charset="0"/>
                <a:ea typeface="Calibri" panose="020F0502020204030204" pitchFamily="34" charset="0"/>
                <a:cs typeface="Times New Roman" panose="02020603050405020304" pitchFamily="18" charset="0"/>
              </a:rPr>
            </a:br>
            <a:r>
              <a:rPr lang="et-EE" sz="2700" b="1" kern="1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V PEATÜKK: ERANDID ARTIKLIST 4 </a:t>
            </a:r>
            <a:br>
              <a:rPr lang="et-EE" sz="1800" b="1" kern="100" dirty="0">
                <a:solidFill>
                  <a:srgbClr val="000000"/>
                </a:solidFill>
                <a:effectLst/>
                <a:latin typeface="Times New Roman" panose="02020603050405020304" pitchFamily="18" charset="0"/>
                <a:ea typeface="Times New Roman" panose="02020603050405020304" pitchFamily="18" charset="0"/>
              </a:rPr>
            </a:br>
            <a:endParaRPr lang="et-EE" sz="2800" kern="100"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3" name="TextBox 2">
            <a:extLst>
              <a:ext uri="{FF2B5EF4-FFF2-40B4-BE49-F238E27FC236}">
                <a16:creationId xmlns:a16="http://schemas.microsoft.com/office/drawing/2014/main" id="{CDEB5186-BBF7-51C6-9EA4-9D1EE9994137}"/>
              </a:ext>
            </a:extLst>
          </p:cNvPr>
          <p:cNvSpPr txBox="1"/>
          <p:nvPr/>
        </p:nvSpPr>
        <p:spPr>
          <a:xfrm>
            <a:off x="901574" y="1367625"/>
            <a:ext cx="10642725" cy="6242543"/>
          </a:xfrm>
          <a:prstGeom prst="rect">
            <a:avLst/>
          </a:prstGeom>
          <a:noFill/>
        </p:spPr>
        <p:txBody>
          <a:bodyPr wrap="square" rtlCol="0">
            <a:spAutoFit/>
          </a:bodyPr>
          <a:lstStyle/>
          <a:p>
            <a:pPr marL="679450" algn="just">
              <a:lnSpc>
                <a:spcPct val="107000"/>
              </a:lnSpc>
              <a:tabLst>
                <a:tab pos="449580" algn="l"/>
                <a:tab pos="899160" algn="l"/>
                <a:tab pos="1348740" algn="l"/>
                <a:tab pos="1798320" algn="l"/>
                <a:tab pos="2247900" algn="l"/>
                <a:tab pos="2697480" algn="l"/>
                <a:tab pos="3147060" algn="l"/>
                <a:tab pos="3596640" algn="l"/>
                <a:tab pos="4046220" algn="l"/>
                <a:tab pos="4843780" algn="l"/>
              </a:tabLst>
            </a:pPr>
            <a:r>
              <a:rPr lang="et-EE" sz="2000" b="1" kern="100" dirty="0">
                <a:effectLst/>
                <a:latin typeface="Arial" panose="020B0604020202020204" pitchFamily="34" charset="0"/>
                <a:ea typeface="Times New Roman" panose="02020603050405020304" pitchFamily="18" charset="0"/>
                <a:cs typeface="Arial" panose="020B0604020202020204" pitchFamily="34" charset="0"/>
              </a:rPr>
              <a:t>Artikkel 18 </a:t>
            </a:r>
            <a:r>
              <a:rPr lang="et-EE" sz="2000" b="1" kern="1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Erand metsa geneetiliste ressursside säilitamiseks ettenähtud algmaterjali puhul </a:t>
            </a:r>
          </a:p>
          <a:p>
            <a:pPr lvl="0" algn="just">
              <a:lnSpc>
                <a:spcPct val="107000"/>
              </a:lnSpc>
              <a:tabLst>
                <a:tab pos="449580" algn="l"/>
                <a:tab pos="899160" algn="l"/>
                <a:tab pos="1348740" algn="l"/>
                <a:tab pos="1798320" algn="l"/>
                <a:tab pos="2247900" algn="l"/>
                <a:tab pos="2697480" algn="l"/>
                <a:tab pos="3147060" algn="l"/>
                <a:tab pos="3596640" algn="l"/>
                <a:tab pos="4046220" algn="l"/>
                <a:tab pos="4843780" algn="l"/>
              </a:tabLst>
            </a:pPr>
            <a:endParaRPr lang="et-EE" kern="100" dirty="0">
              <a:latin typeface="Calibri" panose="020F0502020204030204" pitchFamily="34" charset="0"/>
              <a:ea typeface="Times New Roman" panose="02020603050405020304" pitchFamily="18" charset="0"/>
              <a:cs typeface="Times New Roman" panose="02020603050405020304" pitchFamily="18" charset="0"/>
            </a:endParaRPr>
          </a:p>
          <a:p>
            <a:pPr marL="285750" lvl="0" indent="-285750" algn="just">
              <a:lnSpc>
                <a:spcPct val="107000"/>
              </a:lnSpc>
              <a:buFont typeface="Arial" panose="020B0604020202020204" pitchFamily="34" charset="0"/>
              <a:buChar char="•"/>
              <a:tabLst>
                <a:tab pos="449580" algn="l"/>
                <a:tab pos="899160" algn="l"/>
                <a:tab pos="1348740" algn="l"/>
                <a:tab pos="1798320" algn="l"/>
                <a:tab pos="2247900" algn="l"/>
                <a:tab pos="2697480" algn="l"/>
                <a:tab pos="3147060" algn="l"/>
                <a:tab pos="3596640" algn="l"/>
                <a:tab pos="4046220" algn="l"/>
                <a:tab pos="4843780" algn="l"/>
              </a:tabLst>
            </a:pPr>
            <a:r>
              <a:rPr lang="et-EE" sz="1800" kern="100" dirty="0">
                <a:effectLst/>
                <a:latin typeface="Arial" panose="020B0604020202020204" pitchFamily="34" charset="0"/>
                <a:ea typeface="Times New Roman" panose="02020603050405020304" pitchFamily="18" charset="0"/>
                <a:cs typeface="Times New Roman" panose="02020603050405020304" pitchFamily="18" charset="0"/>
              </a:rPr>
              <a:t>Erandina ei pea pädev asutus metsa geneetiliste ressursside säilitamiseks ettenähtud algmaterjali  riiklikus registris registreerimiseks heaks kiitma.</a:t>
            </a:r>
            <a:endParaRPr lang="et-EE" sz="1800" kern="100" dirty="0">
              <a:effectLst/>
              <a:latin typeface="Calibri" panose="020F0502020204030204" pitchFamily="34" charset="0"/>
              <a:ea typeface="Calibri" panose="020F0502020204030204" pitchFamily="34" charset="0"/>
              <a:cs typeface="Times New Roman" panose="02020603050405020304" pitchFamily="18" charset="0"/>
            </a:endParaRPr>
          </a:p>
          <a:p>
            <a:pPr lvl="0" algn="just">
              <a:lnSpc>
                <a:spcPct val="107000"/>
              </a:lnSpc>
              <a:tabLst>
                <a:tab pos="449580" algn="l"/>
                <a:tab pos="899160" algn="l"/>
                <a:tab pos="1348740" algn="l"/>
                <a:tab pos="1798320" algn="l"/>
                <a:tab pos="2247900" algn="l"/>
                <a:tab pos="2697480" algn="l"/>
                <a:tab pos="3147060" algn="l"/>
                <a:tab pos="3596640" algn="l"/>
                <a:tab pos="4046220" algn="l"/>
                <a:tab pos="4843780" algn="l"/>
              </a:tabLst>
            </a:pPr>
            <a:endParaRPr lang="et-EE" sz="1800" kern="100" dirty="0">
              <a:effectLst/>
              <a:latin typeface="Arial" panose="020B0604020202020204" pitchFamily="34" charset="0"/>
              <a:ea typeface="Times New Roman" panose="02020603050405020304" pitchFamily="18" charset="0"/>
              <a:cs typeface="Times New Roman" panose="02020603050405020304" pitchFamily="18" charset="0"/>
            </a:endParaRPr>
          </a:p>
          <a:p>
            <a:pPr marL="285750" lvl="0" indent="-285750" algn="just">
              <a:lnSpc>
                <a:spcPct val="107000"/>
              </a:lnSpc>
              <a:buFont typeface="Arial" panose="020B0604020202020204" pitchFamily="34" charset="0"/>
              <a:buChar char="•"/>
              <a:tabLst>
                <a:tab pos="449580" algn="l"/>
                <a:tab pos="899160" algn="l"/>
                <a:tab pos="1348740" algn="l"/>
                <a:tab pos="1798320" algn="l"/>
                <a:tab pos="2247900" algn="l"/>
                <a:tab pos="2697480" algn="l"/>
                <a:tab pos="3147060" algn="l"/>
                <a:tab pos="3596640" algn="l"/>
                <a:tab pos="4046220" algn="l"/>
                <a:tab pos="4843780" algn="l"/>
              </a:tabLst>
            </a:pPr>
            <a:r>
              <a:rPr lang="et-EE" kern="100" dirty="0">
                <a:latin typeface="Arial" panose="020B0604020202020204" pitchFamily="34" charset="0"/>
                <a:ea typeface="Times New Roman" panose="02020603050405020304" pitchFamily="18" charset="0"/>
                <a:cs typeface="Times New Roman" panose="02020603050405020304" pitchFamily="18" charset="0"/>
              </a:rPr>
              <a:t>Ettevõtja t</a:t>
            </a:r>
            <a:r>
              <a:rPr lang="et-EE" sz="1800" kern="100" dirty="0">
                <a:effectLst/>
                <a:latin typeface="Arial" panose="020B0604020202020204" pitchFamily="34" charset="0"/>
                <a:ea typeface="Times New Roman" panose="02020603050405020304" pitchFamily="18" charset="0"/>
                <a:cs typeface="Times New Roman" panose="02020603050405020304" pitchFamily="18" charset="0"/>
              </a:rPr>
              <a:t>eatab sellisest algmaterjalist asjaomase liikmesriigi pädevale asutusele </a:t>
            </a:r>
            <a:r>
              <a:rPr lang="et-EE" sz="1800" kern="100" dirty="0" err="1">
                <a:effectLst/>
                <a:latin typeface="Arial" panose="020B0604020202020204" pitchFamily="34" charset="0"/>
                <a:ea typeface="Times New Roman" panose="02020603050405020304" pitchFamily="18" charset="0"/>
                <a:cs typeface="Times New Roman" panose="02020603050405020304" pitchFamily="18" charset="0"/>
              </a:rPr>
              <a:t>FOREMATISe</a:t>
            </a:r>
            <a:r>
              <a:rPr lang="et-EE" sz="1800" kern="100" dirty="0">
                <a:effectLst/>
                <a:latin typeface="Arial" panose="020B0604020202020204" pitchFamily="34" charset="0"/>
                <a:ea typeface="Times New Roman" panose="02020603050405020304" pitchFamily="18" charset="0"/>
                <a:cs typeface="Times New Roman" panose="02020603050405020304" pitchFamily="18" charset="0"/>
              </a:rPr>
              <a:t> vormil. Iga teavitus identifitseeritakse riiklikus registris kordumatu registri viitega.</a:t>
            </a:r>
          </a:p>
          <a:p>
            <a:pPr lvl="0" algn="just">
              <a:lnSpc>
                <a:spcPct val="107000"/>
              </a:lnSpc>
              <a:tabLst>
                <a:tab pos="449580" algn="l"/>
                <a:tab pos="899160" algn="l"/>
                <a:tab pos="1348740" algn="l"/>
                <a:tab pos="1798320" algn="l"/>
                <a:tab pos="2247900" algn="l"/>
                <a:tab pos="2697480" algn="l"/>
                <a:tab pos="3147060" algn="l"/>
                <a:tab pos="3596640" algn="l"/>
                <a:tab pos="4046220" algn="l"/>
                <a:tab pos="4843780" algn="l"/>
              </a:tabLst>
            </a:pPr>
            <a:endParaRPr lang="et-EE" kern="100" dirty="0">
              <a:latin typeface="Arial" panose="020B0604020202020204" pitchFamily="34" charset="0"/>
              <a:ea typeface="Calibri" panose="020F0502020204030204" pitchFamily="34" charset="0"/>
              <a:cs typeface="Times New Roman" panose="02020603050405020304" pitchFamily="18" charset="0"/>
            </a:endParaRPr>
          </a:p>
          <a:p>
            <a:pPr lvl="0" algn="just">
              <a:lnSpc>
                <a:spcPct val="107000"/>
              </a:lnSpc>
              <a:tabLst>
                <a:tab pos="449580" algn="l"/>
                <a:tab pos="899160" algn="l"/>
                <a:tab pos="1348740" algn="l"/>
                <a:tab pos="1798320" algn="l"/>
                <a:tab pos="2247900" algn="l"/>
                <a:tab pos="2697480" algn="l"/>
                <a:tab pos="3147060" algn="l"/>
                <a:tab pos="3596640" algn="l"/>
                <a:tab pos="4046220" algn="l"/>
                <a:tab pos="4843780" algn="l"/>
              </a:tabLst>
            </a:pPr>
            <a:r>
              <a:rPr lang="et-EE" sz="1800" kern="100" dirty="0">
                <a:effectLst/>
                <a:latin typeface="Arial" panose="020B0604020202020204" pitchFamily="34" charset="0"/>
                <a:ea typeface="Calibri" panose="020F0502020204030204" pitchFamily="34" charset="0"/>
                <a:cs typeface="Times New Roman" panose="02020603050405020304" pitchFamily="18" charset="0"/>
              </a:rPr>
              <a:t>Teate sisu: </a:t>
            </a:r>
          </a:p>
          <a:p>
            <a:pPr marL="742950" lvl="1" indent="-285750" algn="just" fontAlgn="base">
              <a:buFont typeface="+mj-lt"/>
              <a:buAutoNum type="alphaLcParenBoth"/>
              <a:tabLst>
                <a:tab pos="914400" algn="l"/>
              </a:tabLst>
            </a:pPr>
            <a:r>
              <a:rPr lang="et-EE" sz="1400" dirty="0">
                <a:solidFill>
                  <a:srgbClr val="000000"/>
                </a:solidFill>
                <a:effectLst/>
                <a:latin typeface="Arial" panose="020B0604020202020204" pitchFamily="34" charset="0"/>
                <a:ea typeface="Times New Roman" panose="02020603050405020304" pitchFamily="18" charset="0"/>
              </a:rPr>
              <a:t>botaaniline nimetus; </a:t>
            </a:r>
            <a:endParaRPr lang="et-EE" sz="1200" dirty="0">
              <a:effectLst/>
              <a:latin typeface="Times New Roman" panose="02020603050405020304" pitchFamily="18" charset="0"/>
              <a:ea typeface="Times New Roman" panose="02020603050405020304" pitchFamily="18" charset="0"/>
            </a:endParaRPr>
          </a:p>
          <a:p>
            <a:pPr marL="742950" lvl="1" indent="-285750" algn="just" fontAlgn="base">
              <a:buFont typeface="+mj-lt"/>
              <a:buAutoNum type="alphaLcParenBoth"/>
              <a:tabLst>
                <a:tab pos="914400" algn="l"/>
              </a:tabLst>
            </a:pPr>
            <a:r>
              <a:rPr lang="et-EE" sz="1400" dirty="0">
                <a:solidFill>
                  <a:srgbClr val="000000"/>
                </a:solidFill>
                <a:effectLst/>
                <a:latin typeface="Arial" panose="020B0604020202020204" pitchFamily="34" charset="0"/>
                <a:ea typeface="Times New Roman" panose="02020603050405020304" pitchFamily="18" charset="0"/>
              </a:rPr>
              <a:t>kategooria; </a:t>
            </a:r>
            <a:endParaRPr lang="et-EE" sz="1200" dirty="0">
              <a:effectLst/>
              <a:latin typeface="Times New Roman" panose="02020603050405020304" pitchFamily="18" charset="0"/>
              <a:ea typeface="Times New Roman" panose="02020603050405020304" pitchFamily="18" charset="0"/>
            </a:endParaRPr>
          </a:p>
          <a:p>
            <a:pPr marL="742950" lvl="1" indent="-285750" algn="just" fontAlgn="base">
              <a:buFont typeface="+mj-lt"/>
              <a:buAutoNum type="alphaLcParenBoth"/>
              <a:tabLst>
                <a:tab pos="914400" algn="l"/>
              </a:tabLst>
            </a:pPr>
            <a:r>
              <a:rPr lang="et-EE" sz="1400" dirty="0">
                <a:solidFill>
                  <a:srgbClr val="000000"/>
                </a:solidFill>
                <a:effectLst/>
                <a:latin typeface="Arial" panose="020B0604020202020204" pitchFamily="34" charset="0"/>
                <a:ea typeface="Times New Roman" panose="02020603050405020304" pitchFamily="18" charset="0"/>
              </a:rPr>
              <a:t>algmaterjal; </a:t>
            </a:r>
            <a:endParaRPr lang="et-EE" sz="1200" dirty="0">
              <a:effectLst/>
              <a:latin typeface="Times New Roman" panose="02020603050405020304" pitchFamily="18" charset="0"/>
              <a:ea typeface="Times New Roman" panose="02020603050405020304" pitchFamily="18" charset="0"/>
            </a:endParaRPr>
          </a:p>
          <a:p>
            <a:pPr marL="742950" lvl="1" indent="-285750" algn="just" fontAlgn="base">
              <a:buFont typeface="+mj-lt"/>
              <a:buAutoNum type="alphaLcParenBoth"/>
              <a:tabLst>
                <a:tab pos="914400" algn="l"/>
              </a:tabLst>
            </a:pPr>
            <a:r>
              <a:rPr lang="et-EE" sz="1400" dirty="0">
                <a:solidFill>
                  <a:srgbClr val="000000"/>
                </a:solidFill>
                <a:effectLst/>
                <a:latin typeface="Arial" panose="020B0604020202020204" pitchFamily="34" charset="0"/>
                <a:ea typeface="Times New Roman" panose="02020603050405020304" pitchFamily="18" charset="0"/>
              </a:rPr>
              <a:t>registri viide või vajaduse korral selle kokkuvõte või lähtepiirkonna tunnuskood; </a:t>
            </a:r>
            <a:endParaRPr lang="et-EE" sz="1200" dirty="0">
              <a:effectLst/>
              <a:latin typeface="Times New Roman" panose="02020603050405020304" pitchFamily="18" charset="0"/>
              <a:ea typeface="Times New Roman" panose="02020603050405020304" pitchFamily="18" charset="0"/>
            </a:endParaRPr>
          </a:p>
          <a:p>
            <a:pPr marL="742950" lvl="1" indent="-285750" algn="just" fontAlgn="base">
              <a:buFont typeface="+mj-lt"/>
              <a:buAutoNum type="alphaLcParenBoth"/>
              <a:tabLst>
                <a:tab pos="914400" algn="l"/>
              </a:tabLst>
            </a:pPr>
            <a:r>
              <a:rPr lang="et-EE" sz="1400" dirty="0">
                <a:solidFill>
                  <a:srgbClr val="000000"/>
                </a:solidFill>
                <a:effectLst/>
                <a:latin typeface="Arial" panose="020B0604020202020204" pitchFamily="34" charset="0"/>
                <a:ea typeface="Times New Roman" panose="02020603050405020304" pitchFamily="18" charset="0"/>
              </a:rPr>
              <a:t>asukoht: vajaduse korral lühinimetus ning päritolupiirkond ning laius-, piki- ja kõrgusvahemik; </a:t>
            </a:r>
            <a:endParaRPr lang="et-EE" sz="1200" dirty="0">
              <a:effectLst/>
              <a:latin typeface="Times New Roman" panose="02020603050405020304" pitchFamily="18" charset="0"/>
              <a:ea typeface="Times New Roman" panose="02020603050405020304" pitchFamily="18" charset="0"/>
            </a:endParaRPr>
          </a:p>
          <a:p>
            <a:pPr marL="742950" lvl="1" indent="-285750" algn="just" fontAlgn="base">
              <a:buFont typeface="+mj-lt"/>
              <a:buAutoNum type="alphaLcParenBoth"/>
              <a:tabLst>
                <a:tab pos="914400" algn="l"/>
              </a:tabLst>
            </a:pPr>
            <a:r>
              <a:rPr lang="et-EE" sz="1400" dirty="0">
                <a:solidFill>
                  <a:srgbClr val="000000"/>
                </a:solidFill>
                <a:effectLst/>
                <a:latin typeface="Arial" panose="020B0604020202020204" pitchFamily="34" charset="0"/>
                <a:ea typeface="Times New Roman" panose="02020603050405020304" pitchFamily="18" charset="0"/>
              </a:rPr>
              <a:t>piirkond: seemneallika(te) või puistu(te) suurus; </a:t>
            </a:r>
            <a:endParaRPr lang="et-EE" sz="1200" dirty="0">
              <a:effectLst/>
              <a:latin typeface="Times New Roman" panose="02020603050405020304" pitchFamily="18" charset="0"/>
              <a:ea typeface="Times New Roman" panose="02020603050405020304" pitchFamily="18" charset="0"/>
            </a:endParaRPr>
          </a:p>
          <a:p>
            <a:pPr marL="742950" lvl="1" indent="-285750" algn="just" fontAlgn="base">
              <a:buFont typeface="+mj-lt"/>
              <a:buAutoNum type="alphaLcParenBoth"/>
              <a:tabLst>
                <a:tab pos="914400" algn="l"/>
              </a:tabLst>
            </a:pPr>
            <a:r>
              <a:rPr lang="et-EE" sz="1400" dirty="0">
                <a:solidFill>
                  <a:srgbClr val="000000"/>
                </a:solidFill>
                <a:effectLst/>
                <a:latin typeface="Arial" panose="020B0604020202020204" pitchFamily="34" charset="0"/>
                <a:ea typeface="Times New Roman" panose="02020603050405020304" pitchFamily="18" charset="0"/>
              </a:rPr>
              <a:t>päritolu: märge selle kohta, kas algmaterjal on autohtoonne/indigeenne, mitteautohtoonne/muu kui indigeenne või päritolu ei ole teada. Mitteautohtoonse/</a:t>
            </a:r>
            <a:r>
              <a:rPr lang="et-EE" sz="1400" dirty="0" err="1">
                <a:solidFill>
                  <a:srgbClr val="000000"/>
                </a:solidFill>
                <a:effectLst/>
                <a:latin typeface="Arial" panose="020B0604020202020204" pitchFamily="34" charset="0"/>
                <a:ea typeface="Times New Roman" panose="02020603050405020304" pitchFamily="18" charset="0"/>
              </a:rPr>
              <a:t>mitteindigeense</a:t>
            </a:r>
            <a:r>
              <a:rPr lang="et-EE" sz="1400" dirty="0">
                <a:solidFill>
                  <a:srgbClr val="000000"/>
                </a:solidFill>
                <a:effectLst/>
                <a:latin typeface="Arial" panose="020B0604020202020204" pitchFamily="34" charset="0"/>
                <a:ea typeface="Times New Roman" panose="02020603050405020304" pitchFamily="18" charset="0"/>
              </a:rPr>
              <a:t> algmaterjali puhul märkida päritolu, kui see on teada; </a:t>
            </a:r>
            <a:endParaRPr lang="et-EE" sz="1200" dirty="0">
              <a:effectLst/>
              <a:latin typeface="Times New Roman" panose="02020603050405020304" pitchFamily="18" charset="0"/>
              <a:ea typeface="Times New Roman" panose="02020603050405020304" pitchFamily="18" charset="0"/>
            </a:endParaRPr>
          </a:p>
          <a:p>
            <a:pPr marL="742950" lvl="1" indent="-285750" algn="just" fontAlgn="base">
              <a:buFont typeface="+mj-lt"/>
              <a:buAutoNum type="alphaLcParenBoth"/>
              <a:tabLst>
                <a:tab pos="914400" algn="l"/>
              </a:tabLst>
            </a:pPr>
            <a:r>
              <a:rPr lang="fi-FI" sz="1400" dirty="0" err="1">
                <a:solidFill>
                  <a:srgbClr val="000000"/>
                </a:solidFill>
                <a:effectLst/>
                <a:latin typeface="Arial" panose="020B0604020202020204" pitchFamily="34" charset="0"/>
                <a:ea typeface="Times New Roman" panose="02020603050405020304" pitchFamily="18" charset="0"/>
              </a:rPr>
              <a:t>eesmärk</a:t>
            </a:r>
            <a:r>
              <a:rPr lang="fi-FI" sz="1400" dirty="0">
                <a:solidFill>
                  <a:srgbClr val="000000"/>
                </a:solidFill>
                <a:effectLst/>
                <a:latin typeface="Arial" panose="020B0604020202020204" pitchFamily="34" charset="0"/>
                <a:ea typeface="Times New Roman" panose="02020603050405020304" pitchFamily="18" charset="0"/>
              </a:rPr>
              <a:t>: </a:t>
            </a:r>
            <a:r>
              <a:rPr lang="fi-FI" sz="1400" dirty="0" err="1">
                <a:solidFill>
                  <a:srgbClr val="000000"/>
                </a:solidFill>
                <a:effectLst/>
                <a:latin typeface="Arial" panose="020B0604020202020204" pitchFamily="34" charset="0"/>
                <a:ea typeface="Times New Roman" panose="02020603050405020304" pitchFamily="18" charset="0"/>
              </a:rPr>
              <a:t>geneetiliste</a:t>
            </a:r>
            <a:r>
              <a:rPr lang="fi-FI" sz="1400" dirty="0">
                <a:solidFill>
                  <a:srgbClr val="000000"/>
                </a:solidFill>
                <a:effectLst/>
                <a:latin typeface="Arial" panose="020B0604020202020204" pitchFamily="34" charset="0"/>
                <a:ea typeface="Times New Roman" panose="02020603050405020304" pitchFamily="18" charset="0"/>
              </a:rPr>
              <a:t> </a:t>
            </a:r>
            <a:r>
              <a:rPr lang="fi-FI" sz="1400" dirty="0" err="1">
                <a:solidFill>
                  <a:srgbClr val="000000"/>
                </a:solidFill>
                <a:effectLst/>
                <a:latin typeface="Arial" panose="020B0604020202020204" pitchFamily="34" charset="0"/>
                <a:ea typeface="Times New Roman" panose="02020603050405020304" pitchFamily="18" charset="0"/>
              </a:rPr>
              <a:t>ressursside</a:t>
            </a:r>
            <a:r>
              <a:rPr lang="fi-FI" sz="1400" dirty="0">
                <a:solidFill>
                  <a:srgbClr val="000000"/>
                </a:solidFill>
                <a:effectLst/>
                <a:latin typeface="Arial" panose="020B0604020202020204" pitchFamily="34" charset="0"/>
                <a:ea typeface="Times New Roman" panose="02020603050405020304" pitchFamily="18" charset="0"/>
              </a:rPr>
              <a:t> </a:t>
            </a:r>
            <a:r>
              <a:rPr lang="fi-FI" sz="1400" dirty="0" err="1">
                <a:solidFill>
                  <a:srgbClr val="000000"/>
                </a:solidFill>
                <a:effectLst/>
                <a:latin typeface="Arial" panose="020B0604020202020204" pitchFamily="34" charset="0"/>
                <a:ea typeface="Times New Roman" panose="02020603050405020304" pitchFamily="18" charset="0"/>
              </a:rPr>
              <a:t>säilitamine</a:t>
            </a:r>
            <a:r>
              <a:rPr lang="fi-FI" sz="1400" dirty="0">
                <a:solidFill>
                  <a:srgbClr val="000000"/>
                </a:solidFill>
                <a:effectLst/>
                <a:latin typeface="Arial" panose="020B0604020202020204" pitchFamily="34" charset="0"/>
                <a:ea typeface="Times New Roman" panose="02020603050405020304" pitchFamily="18" charset="0"/>
              </a:rPr>
              <a:t> ja </a:t>
            </a:r>
            <a:r>
              <a:rPr lang="fi-FI" sz="1400" dirty="0" err="1">
                <a:solidFill>
                  <a:srgbClr val="000000"/>
                </a:solidFill>
                <a:effectLst/>
                <a:latin typeface="Arial" panose="020B0604020202020204" pitchFamily="34" charset="0"/>
                <a:ea typeface="Times New Roman" panose="02020603050405020304" pitchFamily="18" charset="0"/>
              </a:rPr>
              <a:t>säästev</a:t>
            </a:r>
            <a:r>
              <a:rPr lang="fi-FI" sz="1400" dirty="0">
                <a:solidFill>
                  <a:srgbClr val="000000"/>
                </a:solidFill>
                <a:effectLst/>
                <a:latin typeface="Arial" panose="020B0604020202020204" pitchFamily="34" charset="0"/>
                <a:ea typeface="Times New Roman" panose="02020603050405020304" pitchFamily="18" charset="0"/>
              </a:rPr>
              <a:t> </a:t>
            </a:r>
            <a:r>
              <a:rPr lang="fi-FI" sz="1400" dirty="0" err="1">
                <a:solidFill>
                  <a:srgbClr val="000000"/>
                </a:solidFill>
                <a:effectLst/>
                <a:latin typeface="Arial" panose="020B0604020202020204" pitchFamily="34" charset="0"/>
                <a:ea typeface="Times New Roman" panose="02020603050405020304" pitchFamily="18" charset="0"/>
              </a:rPr>
              <a:t>kasutamine</a:t>
            </a:r>
            <a:r>
              <a:rPr lang="fi-FI" sz="1400" dirty="0">
                <a:solidFill>
                  <a:srgbClr val="000000"/>
                </a:solidFill>
                <a:effectLst/>
                <a:latin typeface="Arial" panose="020B0604020202020204" pitchFamily="34" charset="0"/>
                <a:ea typeface="Times New Roman" panose="02020603050405020304" pitchFamily="18" charset="0"/>
              </a:rPr>
              <a:t>. </a:t>
            </a:r>
            <a:endParaRPr lang="et-EE" sz="1200" dirty="0">
              <a:effectLst/>
              <a:latin typeface="Times New Roman" panose="02020603050405020304" pitchFamily="18" charset="0"/>
              <a:ea typeface="Times New Roman" panose="02020603050405020304" pitchFamily="18" charset="0"/>
            </a:endParaRPr>
          </a:p>
          <a:p>
            <a:pPr marL="1869440" indent="-6350" algn="just">
              <a:lnSpc>
                <a:spcPct val="104000"/>
              </a:lnSpc>
              <a:spcAft>
                <a:spcPts val="550"/>
              </a:spcAft>
            </a:pPr>
            <a:r>
              <a:rPr lang="et-EE" sz="1200" kern="100" dirty="0">
                <a:solidFill>
                  <a:srgbClr val="000000"/>
                </a:solidFill>
                <a:effectLst/>
                <a:latin typeface="Times New Roman" panose="02020603050405020304" pitchFamily="18" charset="0"/>
                <a:ea typeface="Times New Roman" panose="02020603050405020304" pitchFamily="18" charset="0"/>
              </a:rPr>
              <a:t> </a:t>
            </a:r>
          </a:p>
          <a:p>
            <a:pPr lvl="0" algn="just">
              <a:lnSpc>
                <a:spcPct val="107000"/>
              </a:lnSpc>
              <a:tabLst>
                <a:tab pos="449580" algn="l"/>
                <a:tab pos="899160" algn="l"/>
                <a:tab pos="1348740" algn="l"/>
                <a:tab pos="1798320" algn="l"/>
                <a:tab pos="2247900" algn="l"/>
                <a:tab pos="2697480" algn="l"/>
                <a:tab pos="3147060" algn="l"/>
                <a:tab pos="3596640" algn="l"/>
                <a:tab pos="4046220" algn="l"/>
                <a:tab pos="4843780" algn="l"/>
              </a:tabLst>
            </a:pPr>
            <a:endParaRPr lang="et-EE" sz="1400" kern="100" dirty="0">
              <a:effectLst/>
              <a:latin typeface="Calibri" panose="020F0502020204030204" pitchFamily="34" charset="0"/>
              <a:ea typeface="Calibri" panose="020F0502020204030204" pitchFamily="34" charset="0"/>
              <a:cs typeface="Times New Roman" panose="02020603050405020304" pitchFamily="18" charset="0"/>
            </a:endParaRPr>
          </a:p>
          <a:p>
            <a:pPr marL="679450" algn="just">
              <a:lnSpc>
                <a:spcPct val="107000"/>
              </a:lnSpc>
              <a:spcAft>
                <a:spcPts val="800"/>
              </a:spcAft>
              <a:tabLst>
                <a:tab pos="449580" algn="l"/>
                <a:tab pos="899160" algn="l"/>
                <a:tab pos="1348740" algn="l"/>
                <a:tab pos="1798320" algn="l"/>
                <a:tab pos="2247900" algn="l"/>
                <a:tab pos="2697480" algn="l"/>
                <a:tab pos="3147060" algn="l"/>
                <a:tab pos="3596640" algn="l"/>
                <a:tab pos="4046220" algn="l"/>
                <a:tab pos="4843780" algn="l"/>
              </a:tabLst>
            </a:pPr>
            <a:endParaRPr lang="et-EE" sz="1800" kern="100" dirty="0">
              <a:effectLst/>
              <a:latin typeface="Arial" panose="020B0604020202020204" pitchFamily="34" charset="0"/>
              <a:ea typeface="Calibri" panose="020F0502020204030204" pitchFamily="34" charset="0"/>
              <a:cs typeface="Times New Roman" panose="02020603050405020304" pitchFamily="18" charset="0"/>
            </a:endParaRPr>
          </a:p>
          <a:p>
            <a:pPr marL="679450" algn="just">
              <a:lnSpc>
                <a:spcPct val="107000"/>
              </a:lnSpc>
              <a:spcAft>
                <a:spcPts val="800"/>
              </a:spcAft>
              <a:tabLst>
                <a:tab pos="449580" algn="l"/>
                <a:tab pos="899160" algn="l"/>
                <a:tab pos="1348740" algn="l"/>
                <a:tab pos="1798320" algn="l"/>
                <a:tab pos="2247900" algn="l"/>
                <a:tab pos="2697480" algn="l"/>
                <a:tab pos="3147060" algn="l"/>
                <a:tab pos="3596640" algn="l"/>
                <a:tab pos="4046220" algn="l"/>
                <a:tab pos="4843780" algn="l"/>
              </a:tabLst>
            </a:pPr>
            <a:endParaRPr lang="et-EE"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aidinumbri kohatäide 3">
            <a:extLst>
              <a:ext uri="{FF2B5EF4-FFF2-40B4-BE49-F238E27FC236}">
                <a16:creationId xmlns:a16="http://schemas.microsoft.com/office/drawing/2014/main" id="{B1FD8666-F448-38C4-2248-7E31B7B26643}"/>
              </a:ext>
            </a:extLst>
          </p:cNvPr>
          <p:cNvSpPr>
            <a:spLocks noGrp="1"/>
          </p:cNvSpPr>
          <p:nvPr>
            <p:ph type="sldNum" sz="quarter" idx="12"/>
          </p:nvPr>
        </p:nvSpPr>
        <p:spPr/>
        <p:txBody>
          <a:bodyPr/>
          <a:lstStyle/>
          <a:p>
            <a:fld id="{A425A60F-01F6-4A6D-98F7-93FA40BB0085}" type="slidenum">
              <a:rPr lang="et-EE" smtClean="0"/>
              <a:t>24</a:t>
            </a:fld>
            <a:endParaRPr lang="et-EE"/>
          </a:p>
        </p:txBody>
      </p:sp>
    </p:spTree>
    <p:extLst>
      <p:ext uri="{BB962C8B-B14F-4D97-AF65-F5344CB8AC3E}">
        <p14:creationId xmlns:p14="http://schemas.microsoft.com/office/powerpoint/2010/main" val="287426059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Sisu kohatäide 4" descr="Pilt, millel on kujutatud kuvatõmmis, vesi, sinine, disain">
            <a:extLst>
              <a:ext uri="{FF2B5EF4-FFF2-40B4-BE49-F238E27FC236}">
                <a16:creationId xmlns:a16="http://schemas.microsoft.com/office/drawing/2014/main" id="{7FC928BD-F3CE-F1CB-7F8C-891B4C59CD4F}"/>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2" name="Pealkiri 1">
            <a:extLst>
              <a:ext uri="{FF2B5EF4-FFF2-40B4-BE49-F238E27FC236}">
                <a16:creationId xmlns:a16="http://schemas.microsoft.com/office/drawing/2014/main" id="{27665695-E22E-3E30-73E4-C9817629C268}"/>
              </a:ext>
            </a:extLst>
          </p:cNvPr>
          <p:cNvSpPr>
            <a:spLocks noGrp="1"/>
          </p:cNvSpPr>
          <p:nvPr>
            <p:ph type="title"/>
          </p:nvPr>
        </p:nvSpPr>
        <p:spPr>
          <a:xfrm>
            <a:off x="874642" y="795131"/>
            <a:ext cx="10415783" cy="572494"/>
          </a:xfrm>
        </p:spPr>
        <p:txBody>
          <a:bodyPr>
            <a:normAutofit fontScale="90000"/>
          </a:bodyPr>
          <a:lstStyle/>
          <a:p>
            <a:pPr>
              <a:lnSpc>
                <a:spcPct val="107000"/>
              </a:lnSpc>
              <a:spcAft>
                <a:spcPts val="800"/>
              </a:spcAft>
            </a:pPr>
            <a:br>
              <a:rPr lang="et-EE" sz="2400" kern="100" dirty="0">
                <a:effectLst/>
                <a:latin typeface="Calibri" panose="020F0502020204030204" pitchFamily="34" charset="0"/>
                <a:ea typeface="Calibri" panose="020F0502020204030204" pitchFamily="34" charset="0"/>
                <a:cs typeface="Times New Roman" panose="02020603050405020304" pitchFamily="18" charset="0"/>
              </a:rPr>
            </a:br>
            <a:r>
              <a:rPr lang="et-EE" sz="2700" b="1" kern="1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V PEATÜKK: ERANDID ARTIKLIST 4 </a:t>
            </a:r>
            <a:br>
              <a:rPr lang="et-EE" sz="2700" b="1" kern="100" dirty="0">
                <a:solidFill>
                  <a:srgbClr val="000000"/>
                </a:solidFill>
                <a:effectLst/>
                <a:latin typeface="Times New Roman" panose="02020603050405020304" pitchFamily="18" charset="0"/>
                <a:ea typeface="Times New Roman" panose="02020603050405020304" pitchFamily="18" charset="0"/>
              </a:rPr>
            </a:br>
            <a:endParaRPr lang="et-EE" sz="2700" kern="100"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3" name="TextBox 2">
            <a:extLst>
              <a:ext uri="{FF2B5EF4-FFF2-40B4-BE49-F238E27FC236}">
                <a16:creationId xmlns:a16="http://schemas.microsoft.com/office/drawing/2014/main" id="{CDEB5186-BBF7-51C6-9EA4-9D1EE9994137}"/>
              </a:ext>
            </a:extLst>
          </p:cNvPr>
          <p:cNvSpPr txBox="1"/>
          <p:nvPr/>
        </p:nvSpPr>
        <p:spPr>
          <a:xfrm>
            <a:off x="288759" y="1367625"/>
            <a:ext cx="10874424" cy="4569071"/>
          </a:xfrm>
          <a:prstGeom prst="rect">
            <a:avLst/>
          </a:prstGeom>
          <a:noFill/>
        </p:spPr>
        <p:txBody>
          <a:bodyPr wrap="square" rtlCol="0">
            <a:spAutoFit/>
          </a:bodyPr>
          <a:lstStyle/>
          <a:p>
            <a:pPr marL="908050" algn="just">
              <a:lnSpc>
                <a:spcPct val="107000"/>
              </a:lnSpc>
              <a:tabLst>
                <a:tab pos="449580" algn="l"/>
                <a:tab pos="899160" algn="l"/>
                <a:tab pos="1348740" algn="l"/>
                <a:tab pos="1798320" algn="l"/>
                <a:tab pos="2247900" algn="l"/>
                <a:tab pos="2697480" algn="l"/>
                <a:tab pos="3147060" algn="l"/>
                <a:tab pos="3596640" algn="l"/>
                <a:tab pos="4046220" algn="l"/>
                <a:tab pos="4843780" algn="l"/>
              </a:tabLst>
            </a:pPr>
            <a:r>
              <a:rPr lang="et-EE" sz="2000" b="1" kern="100" dirty="0">
                <a:effectLst/>
                <a:latin typeface="Arial" panose="020B0604020202020204" pitchFamily="34" charset="0"/>
                <a:ea typeface="Times New Roman" panose="02020603050405020304" pitchFamily="18" charset="0"/>
                <a:cs typeface="Arial" panose="020B0604020202020204" pitchFamily="34" charset="0"/>
              </a:rPr>
              <a:t>Artikkel 19 Lubada ettevõtjatel kiita heaks</a:t>
            </a:r>
            <a:r>
              <a:rPr lang="et-EE" sz="2000" b="1" kern="1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algmaterjali kategoorias „algallikas tuntud“</a:t>
            </a:r>
          </a:p>
          <a:p>
            <a:pPr marL="908050" algn="just">
              <a:lnSpc>
                <a:spcPct val="107000"/>
              </a:lnSpc>
              <a:tabLst>
                <a:tab pos="449580" algn="l"/>
                <a:tab pos="899160" algn="l"/>
                <a:tab pos="1348740" algn="l"/>
                <a:tab pos="1798320" algn="l"/>
                <a:tab pos="2247900" algn="l"/>
                <a:tab pos="2697480" algn="l"/>
                <a:tab pos="3147060" algn="l"/>
                <a:tab pos="3596640" algn="l"/>
                <a:tab pos="4046220" algn="l"/>
                <a:tab pos="4843780" algn="l"/>
              </a:tabLst>
            </a:pPr>
            <a:endParaRPr lang="et-EE" sz="2000" kern="100" dirty="0">
              <a:latin typeface="Arial" panose="020B0604020202020204" pitchFamily="34" charset="0"/>
              <a:ea typeface="Times New Roman" panose="02020603050405020304" pitchFamily="18" charset="0"/>
              <a:cs typeface="Arial" panose="020B0604020202020204" pitchFamily="34" charset="0"/>
            </a:endParaRPr>
          </a:p>
          <a:p>
            <a:pPr marL="908050" algn="just">
              <a:lnSpc>
                <a:spcPct val="107000"/>
              </a:lnSpc>
              <a:tabLst>
                <a:tab pos="449580" algn="l"/>
                <a:tab pos="899160" algn="l"/>
                <a:tab pos="1348740" algn="l"/>
                <a:tab pos="1798320" algn="l"/>
                <a:tab pos="2247900" algn="l"/>
                <a:tab pos="2697480" algn="l"/>
                <a:tab pos="3147060" algn="l"/>
                <a:tab pos="3596640" algn="l"/>
                <a:tab pos="4046220" algn="l"/>
                <a:tab pos="4843780" algn="l"/>
              </a:tabLst>
            </a:pPr>
            <a:r>
              <a:rPr lang="et-EE" sz="1800" kern="100" dirty="0">
                <a:effectLst/>
                <a:latin typeface="Arial" panose="020B0604020202020204" pitchFamily="34" charset="0"/>
                <a:ea typeface="Times New Roman" panose="02020603050405020304" pitchFamily="18" charset="0"/>
                <a:cs typeface="Arial" panose="020B0604020202020204" pitchFamily="34" charset="0"/>
              </a:rPr>
              <a:t>Erandina artikli 4 lõigetest 1 ja 2 võivad liikmesriigid lubada ettevõtjatel kiita heaks kategooria „algallikas tuntud“ pärit kultiveerimismaterjali, kui on täidetud järgmised tingimused: </a:t>
            </a:r>
          </a:p>
          <a:p>
            <a:pPr marL="908050" algn="just">
              <a:lnSpc>
                <a:spcPct val="107000"/>
              </a:lnSpc>
              <a:tabLst>
                <a:tab pos="449580" algn="l"/>
                <a:tab pos="899160" algn="l"/>
                <a:tab pos="1348740" algn="l"/>
                <a:tab pos="1798320" algn="l"/>
                <a:tab pos="2247900" algn="l"/>
                <a:tab pos="2697480" algn="l"/>
                <a:tab pos="3147060" algn="l"/>
                <a:tab pos="3596640" algn="l"/>
                <a:tab pos="4046220" algn="l"/>
                <a:tab pos="4843780" algn="l"/>
              </a:tabLst>
            </a:pPr>
            <a:endParaRPr lang="et-EE" sz="1800" kern="100" dirty="0">
              <a:effectLst/>
              <a:latin typeface="Arial" panose="020B0604020202020204" pitchFamily="34" charset="0"/>
              <a:ea typeface="Calibri" panose="020F0502020204030204" pitchFamily="34" charset="0"/>
              <a:cs typeface="Arial" panose="020B0604020202020204" pitchFamily="34" charset="0"/>
            </a:endParaRPr>
          </a:p>
          <a:p>
            <a:pPr marL="908050" algn="just">
              <a:lnSpc>
                <a:spcPct val="107000"/>
              </a:lnSpc>
              <a:tabLst>
                <a:tab pos="449580" algn="l"/>
                <a:tab pos="899160" algn="l"/>
                <a:tab pos="1348740" algn="l"/>
                <a:tab pos="1798320" algn="l"/>
                <a:tab pos="2247900" algn="l"/>
                <a:tab pos="2697480" algn="l"/>
                <a:tab pos="3147060" algn="l"/>
                <a:tab pos="3596640" algn="l"/>
                <a:tab pos="4046220" algn="l"/>
                <a:tab pos="4843780" algn="l"/>
              </a:tabLst>
            </a:pPr>
            <a:r>
              <a:rPr lang="et-EE" sz="1800" kern="100" dirty="0">
                <a:effectLst/>
                <a:latin typeface="Arial" panose="020B0604020202020204" pitchFamily="34" charset="0"/>
                <a:ea typeface="Times New Roman" panose="02020603050405020304" pitchFamily="18" charset="0"/>
                <a:cs typeface="Arial" panose="020B0604020202020204" pitchFamily="34" charset="0"/>
              </a:rPr>
              <a:t>(a)	lähtepiirkond, kus algmaterjal asub, on äärmuslikes ilmastikutingimustes; ja </a:t>
            </a:r>
            <a:endParaRPr lang="et-EE" sz="1800" kern="100" dirty="0">
              <a:effectLst/>
              <a:latin typeface="Arial" panose="020B0604020202020204" pitchFamily="34" charset="0"/>
              <a:ea typeface="Calibri" panose="020F0502020204030204" pitchFamily="34" charset="0"/>
              <a:cs typeface="Arial" panose="020B0604020202020204" pitchFamily="34" charset="0"/>
            </a:endParaRPr>
          </a:p>
          <a:p>
            <a:pPr marL="908050" algn="just">
              <a:lnSpc>
                <a:spcPct val="107000"/>
              </a:lnSpc>
              <a:tabLst>
                <a:tab pos="449580" algn="l"/>
                <a:tab pos="899160" algn="l"/>
                <a:tab pos="1348740" algn="l"/>
                <a:tab pos="1798320" algn="l"/>
                <a:tab pos="2247900" algn="l"/>
                <a:tab pos="2697480" algn="l"/>
                <a:tab pos="3147060" algn="l"/>
                <a:tab pos="3596640" algn="l"/>
                <a:tab pos="4046220" algn="l"/>
                <a:tab pos="4843780" algn="l"/>
              </a:tabLst>
            </a:pPr>
            <a:r>
              <a:rPr lang="et-EE" sz="1800" kern="100" dirty="0">
                <a:effectLst/>
                <a:latin typeface="Arial" panose="020B0604020202020204" pitchFamily="34" charset="0"/>
                <a:ea typeface="Times New Roman" panose="02020603050405020304" pitchFamily="18" charset="0"/>
                <a:cs typeface="Arial" panose="020B0604020202020204" pitchFamily="34" charset="0"/>
              </a:rPr>
              <a:t>(b)	need ilmastikutingimused mõjutavad algmaterjali paljunemistsüklit ja vähendavad sellest algmaterjalist </a:t>
            </a:r>
            <a:r>
              <a:rPr lang="et-EE" kern="100" dirty="0">
                <a:latin typeface="Arial" panose="020B0604020202020204" pitchFamily="34" charset="0"/>
                <a:ea typeface="Times New Roman" panose="02020603050405020304" pitchFamily="18" charset="0"/>
                <a:cs typeface="Arial" panose="020B0604020202020204" pitchFamily="34" charset="0"/>
              </a:rPr>
              <a:t>kultiveerimismaterjali saagi </a:t>
            </a:r>
            <a:r>
              <a:rPr lang="et-EE" sz="1800" kern="100" dirty="0">
                <a:effectLst/>
                <a:latin typeface="Arial" panose="020B0604020202020204" pitchFamily="34" charset="0"/>
                <a:ea typeface="Times New Roman" panose="02020603050405020304" pitchFamily="18" charset="0"/>
                <a:cs typeface="Arial" panose="020B0604020202020204" pitchFamily="34" charset="0"/>
              </a:rPr>
              <a:t>koristamise sagedust. </a:t>
            </a:r>
            <a:endParaRPr lang="et-EE" sz="1800" kern="100" dirty="0">
              <a:effectLst/>
              <a:latin typeface="Arial" panose="020B0604020202020204" pitchFamily="34" charset="0"/>
              <a:ea typeface="Calibri" panose="020F0502020204030204" pitchFamily="34" charset="0"/>
              <a:cs typeface="Arial" panose="020B0604020202020204" pitchFamily="34" charset="0"/>
            </a:endParaRPr>
          </a:p>
          <a:p>
            <a:pPr marL="908050" algn="just">
              <a:lnSpc>
                <a:spcPct val="107000"/>
              </a:lnSpc>
              <a:spcAft>
                <a:spcPts val="800"/>
              </a:spcAft>
              <a:tabLst>
                <a:tab pos="449580" algn="l"/>
                <a:tab pos="899160" algn="l"/>
                <a:tab pos="1348740" algn="l"/>
                <a:tab pos="1798320" algn="l"/>
                <a:tab pos="2247900" algn="l"/>
                <a:tab pos="2697480" algn="l"/>
                <a:tab pos="3147060" algn="l"/>
                <a:tab pos="3596640" algn="l"/>
                <a:tab pos="4046220" algn="l"/>
                <a:tab pos="4843780" algn="l"/>
              </a:tabLst>
            </a:pPr>
            <a:endParaRPr lang="et-EE" sz="1800" kern="100" dirty="0">
              <a:effectLst/>
              <a:latin typeface="Arial" panose="020B0604020202020204" pitchFamily="34" charset="0"/>
              <a:ea typeface="Times New Roman" panose="02020603050405020304" pitchFamily="18" charset="0"/>
              <a:cs typeface="Arial" panose="020B0604020202020204" pitchFamily="34" charset="0"/>
            </a:endParaRPr>
          </a:p>
          <a:p>
            <a:pPr marL="1193800" indent="-285750" algn="just">
              <a:lnSpc>
                <a:spcPct val="107000"/>
              </a:lnSpc>
              <a:spcAft>
                <a:spcPts val="800"/>
              </a:spcAft>
              <a:buFont typeface="Arial" panose="020B0604020202020204" pitchFamily="34" charset="0"/>
              <a:buChar char="•"/>
              <a:tabLst>
                <a:tab pos="449580" algn="l"/>
                <a:tab pos="899160" algn="l"/>
                <a:tab pos="1348740" algn="l"/>
                <a:tab pos="1798320" algn="l"/>
                <a:tab pos="2247900" algn="l"/>
                <a:tab pos="2697480" algn="l"/>
                <a:tab pos="3147060" algn="l"/>
                <a:tab pos="3596640" algn="l"/>
                <a:tab pos="4046220" algn="l"/>
                <a:tab pos="4843780" algn="l"/>
              </a:tabLst>
            </a:pPr>
            <a:r>
              <a:rPr lang="et-EE" sz="1800" kern="100" dirty="0">
                <a:effectLst/>
                <a:latin typeface="Arial" panose="020B0604020202020204" pitchFamily="34" charset="0"/>
                <a:ea typeface="Times New Roman" panose="02020603050405020304" pitchFamily="18" charset="0"/>
                <a:cs typeface="Arial" panose="020B0604020202020204" pitchFamily="34" charset="0"/>
              </a:rPr>
              <a:t>Loa peab heaks kiitma komisjon. </a:t>
            </a:r>
            <a:endParaRPr lang="et-EE" sz="1800" kern="100" dirty="0">
              <a:effectLst/>
              <a:latin typeface="Arial" panose="020B0604020202020204" pitchFamily="34" charset="0"/>
              <a:ea typeface="Calibri" panose="020F0502020204030204" pitchFamily="34" charset="0"/>
              <a:cs typeface="Arial" panose="020B0604020202020204" pitchFamily="34" charset="0"/>
            </a:endParaRPr>
          </a:p>
          <a:p>
            <a:pPr lvl="0" algn="just">
              <a:lnSpc>
                <a:spcPct val="107000"/>
              </a:lnSpc>
              <a:tabLst>
                <a:tab pos="449580" algn="l"/>
                <a:tab pos="899160" algn="l"/>
                <a:tab pos="1348740" algn="l"/>
                <a:tab pos="1798320" algn="l"/>
                <a:tab pos="2247900" algn="l"/>
                <a:tab pos="2697480" algn="l"/>
                <a:tab pos="3147060" algn="l"/>
                <a:tab pos="3596640" algn="l"/>
                <a:tab pos="4046220" algn="l"/>
                <a:tab pos="4843780" algn="l"/>
              </a:tabLst>
            </a:pPr>
            <a:endParaRPr lang="et-EE" sz="1400" kern="100" dirty="0">
              <a:effectLst/>
              <a:latin typeface="Calibri" panose="020F0502020204030204" pitchFamily="34" charset="0"/>
              <a:ea typeface="Calibri" panose="020F0502020204030204" pitchFamily="34" charset="0"/>
              <a:cs typeface="Times New Roman" panose="02020603050405020304" pitchFamily="18" charset="0"/>
            </a:endParaRPr>
          </a:p>
          <a:p>
            <a:pPr marL="679450" algn="just">
              <a:lnSpc>
                <a:spcPct val="107000"/>
              </a:lnSpc>
              <a:spcAft>
                <a:spcPts val="800"/>
              </a:spcAft>
              <a:tabLst>
                <a:tab pos="449580" algn="l"/>
                <a:tab pos="899160" algn="l"/>
                <a:tab pos="1348740" algn="l"/>
                <a:tab pos="1798320" algn="l"/>
                <a:tab pos="2247900" algn="l"/>
                <a:tab pos="2697480" algn="l"/>
                <a:tab pos="3147060" algn="l"/>
                <a:tab pos="3596640" algn="l"/>
                <a:tab pos="4046220" algn="l"/>
                <a:tab pos="4843780" algn="l"/>
              </a:tabLst>
            </a:pPr>
            <a:endParaRPr lang="et-EE" sz="1800" kern="100" dirty="0">
              <a:effectLst/>
              <a:latin typeface="Arial" panose="020B0604020202020204" pitchFamily="34" charset="0"/>
              <a:ea typeface="Calibri" panose="020F0502020204030204" pitchFamily="34" charset="0"/>
              <a:cs typeface="Times New Roman" panose="02020603050405020304" pitchFamily="18" charset="0"/>
            </a:endParaRPr>
          </a:p>
          <a:p>
            <a:pPr marL="679450" algn="just">
              <a:lnSpc>
                <a:spcPct val="107000"/>
              </a:lnSpc>
              <a:spcAft>
                <a:spcPts val="800"/>
              </a:spcAft>
              <a:tabLst>
                <a:tab pos="449580" algn="l"/>
                <a:tab pos="899160" algn="l"/>
                <a:tab pos="1348740" algn="l"/>
                <a:tab pos="1798320" algn="l"/>
                <a:tab pos="2247900" algn="l"/>
                <a:tab pos="2697480" algn="l"/>
                <a:tab pos="3147060" algn="l"/>
                <a:tab pos="3596640" algn="l"/>
                <a:tab pos="4046220" algn="l"/>
                <a:tab pos="4843780" algn="l"/>
              </a:tabLst>
            </a:pPr>
            <a:endParaRPr lang="et-EE"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aidinumbri kohatäide 3">
            <a:extLst>
              <a:ext uri="{FF2B5EF4-FFF2-40B4-BE49-F238E27FC236}">
                <a16:creationId xmlns:a16="http://schemas.microsoft.com/office/drawing/2014/main" id="{1A6B8DE3-C971-8454-AE4E-B3C10B4993A1}"/>
              </a:ext>
            </a:extLst>
          </p:cNvPr>
          <p:cNvSpPr>
            <a:spLocks noGrp="1"/>
          </p:cNvSpPr>
          <p:nvPr>
            <p:ph type="sldNum" sz="quarter" idx="12"/>
          </p:nvPr>
        </p:nvSpPr>
        <p:spPr/>
        <p:txBody>
          <a:bodyPr/>
          <a:lstStyle/>
          <a:p>
            <a:fld id="{A425A60F-01F6-4A6D-98F7-93FA40BB0085}" type="slidenum">
              <a:rPr lang="et-EE" smtClean="0"/>
              <a:t>25</a:t>
            </a:fld>
            <a:endParaRPr lang="et-EE"/>
          </a:p>
        </p:txBody>
      </p:sp>
    </p:spTree>
    <p:extLst>
      <p:ext uri="{BB962C8B-B14F-4D97-AF65-F5344CB8AC3E}">
        <p14:creationId xmlns:p14="http://schemas.microsoft.com/office/powerpoint/2010/main" val="42373737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Sisu kohatäide 4" descr="Pilt, millel on kujutatud kuvatõmmis, vesi, sinine, disain">
            <a:extLst>
              <a:ext uri="{FF2B5EF4-FFF2-40B4-BE49-F238E27FC236}">
                <a16:creationId xmlns:a16="http://schemas.microsoft.com/office/drawing/2014/main" id="{7FC928BD-F3CE-F1CB-7F8C-891B4C59CD4F}"/>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2" name="Pealkiri 1">
            <a:extLst>
              <a:ext uri="{FF2B5EF4-FFF2-40B4-BE49-F238E27FC236}">
                <a16:creationId xmlns:a16="http://schemas.microsoft.com/office/drawing/2014/main" id="{27665695-E22E-3E30-73E4-C9817629C268}"/>
              </a:ext>
            </a:extLst>
          </p:cNvPr>
          <p:cNvSpPr>
            <a:spLocks noGrp="1"/>
          </p:cNvSpPr>
          <p:nvPr>
            <p:ph type="title"/>
          </p:nvPr>
        </p:nvSpPr>
        <p:spPr>
          <a:xfrm>
            <a:off x="874642" y="795131"/>
            <a:ext cx="10415783" cy="572494"/>
          </a:xfrm>
        </p:spPr>
        <p:txBody>
          <a:bodyPr>
            <a:normAutofit fontScale="90000"/>
          </a:bodyPr>
          <a:lstStyle/>
          <a:p>
            <a:pPr>
              <a:lnSpc>
                <a:spcPct val="107000"/>
              </a:lnSpc>
              <a:spcAft>
                <a:spcPts val="800"/>
              </a:spcAft>
            </a:pPr>
            <a:br>
              <a:rPr lang="et-EE" sz="2400" kern="100" dirty="0">
                <a:effectLst/>
                <a:latin typeface="Calibri" panose="020F0502020204030204" pitchFamily="34" charset="0"/>
                <a:ea typeface="Calibri" panose="020F0502020204030204" pitchFamily="34" charset="0"/>
                <a:cs typeface="Times New Roman" panose="02020603050405020304" pitchFamily="18" charset="0"/>
              </a:rPr>
            </a:br>
            <a:r>
              <a:rPr lang="et-EE" sz="2700" b="1" kern="1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V PEATÜKK: ERANDID ARTIKLIST 4 </a:t>
            </a:r>
            <a:br>
              <a:rPr lang="et-EE" sz="1800" b="1" kern="100" dirty="0">
                <a:solidFill>
                  <a:srgbClr val="000000"/>
                </a:solidFill>
                <a:effectLst/>
                <a:latin typeface="Times New Roman" panose="02020603050405020304" pitchFamily="18" charset="0"/>
                <a:ea typeface="Times New Roman" panose="02020603050405020304" pitchFamily="18" charset="0"/>
              </a:rPr>
            </a:br>
            <a:endParaRPr lang="et-EE" sz="2800" kern="100"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3" name="TextBox 2">
            <a:extLst>
              <a:ext uri="{FF2B5EF4-FFF2-40B4-BE49-F238E27FC236}">
                <a16:creationId xmlns:a16="http://schemas.microsoft.com/office/drawing/2014/main" id="{CDEB5186-BBF7-51C6-9EA4-9D1EE9994137}"/>
              </a:ext>
            </a:extLst>
          </p:cNvPr>
          <p:cNvSpPr txBox="1"/>
          <p:nvPr/>
        </p:nvSpPr>
        <p:spPr>
          <a:xfrm>
            <a:off x="288759" y="1367625"/>
            <a:ext cx="10874424" cy="5710153"/>
          </a:xfrm>
          <a:prstGeom prst="rect">
            <a:avLst/>
          </a:prstGeom>
          <a:noFill/>
        </p:spPr>
        <p:txBody>
          <a:bodyPr wrap="square" rtlCol="0">
            <a:spAutoFit/>
          </a:bodyPr>
          <a:lstStyle/>
          <a:p>
            <a:pPr marL="908050" algn="just">
              <a:lnSpc>
                <a:spcPct val="107000"/>
              </a:lnSpc>
              <a:tabLst>
                <a:tab pos="449580" algn="l"/>
                <a:tab pos="899160" algn="l"/>
                <a:tab pos="1348740" algn="l"/>
                <a:tab pos="1798320" algn="l"/>
                <a:tab pos="2247900" algn="l"/>
                <a:tab pos="2697480" algn="l"/>
                <a:tab pos="3147060" algn="l"/>
                <a:tab pos="3596640" algn="l"/>
                <a:tab pos="4046220" algn="l"/>
                <a:tab pos="4843780" algn="l"/>
              </a:tabLst>
            </a:pPr>
            <a:r>
              <a:rPr lang="et-EE" sz="2000" b="1" kern="100" dirty="0">
                <a:effectLst/>
                <a:latin typeface="Arial" panose="020B0604020202020204" pitchFamily="34" charset="0"/>
                <a:ea typeface="Times New Roman" panose="02020603050405020304" pitchFamily="18" charset="0"/>
                <a:cs typeface="Arial" panose="020B0604020202020204" pitchFamily="34" charset="0"/>
              </a:rPr>
              <a:t>Artikkel 20 </a:t>
            </a:r>
            <a:r>
              <a:rPr lang="et-EE" sz="2000" b="1" kern="1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Katsetatud kategooria kultiveerimismaterjali tootmiseks ettenähtud algmaterjali ajutine heakskiitmine </a:t>
            </a:r>
          </a:p>
          <a:p>
            <a:pPr marL="908050" algn="just">
              <a:lnSpc>
                <a:spcPct val="107000"/>
              </a:lnSpc>
              <a:tabLst>
                <a:tab pos="449580" algn="l"/>
                <a:tab pos="899160" algn="l"/>
                <a:tab pos="1348740" algn="l"/>
                <a:tab pos="1798320" algn="l"/>
                <a:tab pos="2247900" algn="l"/>
                <a:tab pos="2697480" algn="l"/>
                <a:tab pos="3147060" algn="l"/>
                <a:tab pos="3596640" algn="l"/>
                <a:tab pos="4046220" algn="l"/>
                <a:tab pos="4843780" algn="l"/>
              </a:tabLst>
            </a:pPr>
            <a:endParaRPr lang="et-EE" sz="1800" b="1" kern="100" dirty="0">
              <a:solidFill>
                <a:srgbClr val="000000"/>
              </a:solidFill>
              <a:latin typeface="Arial" panose="020B0604020202020204" pitchFamily="34" charset="0"/>
              <a:ea typeface="Times New Roman" panose="02020603050405020304" pitchFamily="18" charset="0"/>
              <a:cs typeface="Arial" panose="020B0604020202020204" pitchFamily="34" charset="0"/>
            </a:endParaRPr>
          </a:p>
          <a:p>
            <a:pPr marL="1193800" indent="-285750" algn="just">
              <a:lnSpc>
                <a:spcPct val="107000"/>
              </a:lnSpc>
              <a:buFont typeface="Arial" panose="020B0604020202020204" pitchFamily="34" charset="0"/>
              <a:buChar char="•"/>
              <a:tabLst>
                <a:tab pos="449580" algn="l"/>
                <a:tab pos="899160" algn="l"/>
                <a:tab pos="1348740" algn="l"/>
                <a:tab pos="1798320" algn="l"/>
                <a:tab pos="2247900" algn="l"/>
                <a:tab pos="2697480" algn="l"/>
                <a:tab pos="3147060" algn="l"/>
                <a:tab pos="3596640" algn="l"/>
                <a:tab pos="4046220" algn="l"/>
                <a:tab pos="4843780" algn="l"/>
              </a:tabLst>
            </a:pPr>
            <a:r>
              <a:rPr lang="et-EE" sz="1800" b="1" kern="100" dirty="0">
                <a:effectLst/>
                <a:latin typeface="Arial" panose="020B0604020202020204" pitchFamily="34" charset="0"/>
                <a:ea typeface="Times New Roman" panose="02020603050405020304" pitchFamily="18" charset="0"/>
                <a:cs typeface="Times New Roman" panose="02020603050405020304" pitchFamily="18" charset="0"/>
              </a:rPr>
              <a:t>Erandina artikli 4 lõikest 2 võivad liikmesriigid lubada kogu oma territooriumil või osal sellest kuni kümneks aastaks heaks kiita algmaterjali, mis on ette nähtud „katsetatud“ kategooriasse kuuluva kultiveerimismaterjali tootmiseks</a:t>
            </a:r>
            <a:r>
              <a:rPr lang="et-EE" sz="1800" kern="100" dirty="0">
                <a:effectLst/>
                <a:latin typeface="Arial" panose="020B0604020202020204" pitchFamily="34" charset="0"/>
                <a:ea typeface="Times New Roman" panose="02020603050405020304" pitchFamily="18" charset="0"/>
                <a:cs typeface="Times New Roman" panose="02020603050405020304" pitchFamily="18" charset="0"/>
              </a:rPr>
              <a:t>, kui V lisas osutatud geneetilise hindamise või võrdluskatsete esialgsete tulemuste põhjal võib eeldada, et pärast katsete lõpetamist vastab algmaterjal käesoleva määruse alusel heakskiitmise nõuetele.</a:t>
            </a:r>
            <a:endParaRPr lang="et-EE" sz="1800" kern="100" dirty="0">
              <a:effectLst/>
              <a:latin typeface="Calibri" panose="020F0502020204030204" pitchFamily="34" charset="0"/>
              <a:ea typeface="Calibri" panose="020F0502020204030204" pitchFamily="34" charset="0"/>
              <a:cs typeface="Times New Roman" panose="02020603050405020304" pitchFamily="18" charset="0"/>
            </a:endParaRPr>
          </a:p>
          <a:p>
            <a:pPr lvl="0" algn="just">
              <a:lnSpc>
                <a:spcPct val="107000"/>
              </a:lnSpc>
              <a:tabLst>
                <a:tab pos="449580" algn="l"/>
                <a:tab pos="899160" algn="l"/>
                <a:tab pos="1348740" algn="l"/>
                <a:tab pos="1798320" algn="l"/>
                <a:tab pos="2247900" algn="l"/>
                <a:tab pos="2697480" algn="l"/>
                <a:tab pos="3147060" algn="l"/>
                <a:tab pos="3596640" algn="l"/>
                <a:tab pos="4046220" algn="l"/>
                <a:tab pos="4843780" algn="l"/>
              </a:tabLst>
            </a:pPr>
            <a:endParaRPr lang="et-EE" sz="1400" kern="100" dirty="0">
              <a:effectLst/>
              <a:latin typeface="Calibri" panose="020F0502020204030204" pitchFamily="34" charset="0"/>
              <a:ea typeface="Calibri" panose="020F0502020204030204" pitchFamily="34" charset="0"/>
              <a:cs typeface="Times New Roman" panose="02020603050405020304" pitchFamily="18" charset="0"/>
            </a:endParaRPr>
          </a:p>
          <a:p>
            <a:pPr marL="908050" algn="just">
              <a:lnSpc>
                <a:spcPct val="107000"/>
              </a:lnSpc>
              <a:tabLst>
                <a:tab pos="449580" algn="l"/>
                <a:tab pos="899160" algn="l"/>
                <a:tab pos="1348740" algn="l"/>
                <a:tab pos="1798320" algn="l"/>
                <a:tab pos="2247900" algn="l"/>
                <a:tab pos="2697480" algn="l"/>
                <a:tab pos="3147060" algn="l"/>
                <a:tab pos="3596640" algn="l"/>
                <a:tab pos="4046220" algn="l"/>
                <a:tab pos="4843780" algn="l"/>
              </a:tabLst>
            </a:pPr>
            <a:endParaRPr lang="et-EE" sz="1800" b="1" kern="100" dirty="0">
              <a:effectLst/>
              <a:latin typeface="Arial" panose="020B0604020202020204" pitchFamily="34" charset="0"/>
              <a:ea typeface="Times New Roman" panose="02020603050405020304" pitchFamily="18" charset="0"/>
              <a:cs typeface="Arial" panose="020B0604020202020204" pitchFamily="34" charset="0"/>
            </a:endParaRPr>
          </a:p>
          <a:p>
            <a:pPr marL="908050" algn="just">
              <a:lnSpc>
                <a:spcPct val="107000"/>
              </a:lnSpc>
              <a:tabLst>
                <a:tab pos="449580" algn="l"/>
                <a:tab pos="899160" algn="l"/>
                <a:tab pos="1348740" algn="l"/>
                <a:tab pos="1798320" algn="l"/>
                <a:tab pos="2247900" algn="l"/>
                <a:tab pos="2697480" algn="l"/>
                <a:tab pos="3147060" algn="l"/>
                <a:tab pos="3596640" algn="l"/>
                <a:tab pos="4046220" algn="l"/>
                <a:tab pos="4843780" algn="l"/>
              </a:tabLst>
            </a:pPr>
            <a:r>
              <a:rPr lang="et-EE" sz="1800" b="1" kern="100" dirty="0">
                <a:effectLst/>
                <a:latin typeface="Arial" panose="020B0604020202020204" pitchFamily="34" charset="0"/>
                <a:ea typeface="Times New Roman" panose="02020603050405020304" pitchFamily="18" charset="0"/>
                <a:cs typeface="Arial" panose="020B0604020202020204" pitchFamily="34" charset="0"/>
              </a:rPr>
              <a:t>Artikkel 21 Ajutised tarneraskused</a:t>
            </a:r>
          </a:p>
          <a:p>
            <a:pPr marL="1193800" indent="-285750" algn="just">
              <a:lnSpc>
                <a:spcPct val="107000"/>
              </a:lnSpc>
              <a:buFont typeface="Arial" panose="020B0604020202020204" pitchFamily="34" charset="0"/>
              <a:buChar char="•"/>
              <a:tabLst>
                <a:tab pos="449580" algn="l"/>
                <a:tab pos="899160" algn="l"/>
                <a:tab pos="1348740" algn="l"/>
                <a:tab pos="1798320" algn="l"/>
                <a:tab pos="2247900" algn="l"/>
                <a:tab pos="2697480" algn="l"/>
                <a:tab pos="3147060" algn="l"/>
                <a:tab pos="3596640" algn="l"/>
                <a:tab pos="4046220" algn="l"/>
                <a:tab pos="4843780" algn="l"/>
              </a:tabLst>
            </a:pPr>
            <a:r>
              <a:rPr lang="et-EE" sz="1800" kern="100" dirty="0">
                <a:effectLst/>
                <a:latin typeface="Arial" panose="020B0604020202020204" pitchFamily="34" charset="0"/>
                <a:ea typeface="Calibri" panose="020F0502020204030204" pitchFamily="34" charset="0"/>
                <a:cs typeface="Arial" panose="020B0604020202020204" pitchFamily="34" charset="0"/>
              </a:rPr>
              <a:t>Selleks et ületada ühes või mitmes liikmesriigis esinevad mis tahes ajutised raskused kultiveerimismaterjali üldisel tarnimisel, </a:t>
            </a:r>
            <a:r>
              <a:rPr lang="et-EE" sz="1800" b="1" kern="100" dirty="0">
                <a:effectLst/>
                <a:latin typeface="Arial" panose="020B0604020202020204" pitchFamily="34" charset="0"/>
                <a:ea typeface="Calibri" panose="020F0502020204030204" pitchFamily="34" charset="0"/>
                <a:cs typeface="Arial" panose="020B0604020202020204" pitchFamily="34" charset="0"/>
              </a:rPr>
              <a:t>võib komisjon vähemalt ühe mõjutatud liikmesriigi taotlusel lubada liikmesriikidel rakendusaktiga ajutiselt </a:t>
            </a:r>
            <a:r>
              <a:rPr lang="et-EE" sz="1800" kern="100" dirty="0">
                <a:effectLst/>
                <a:latin typeface="Arial" panose="020B0604020202020204" pitchFamily="34" charset="0"/>
                <a:ea typeface="Calibri" panose="020F0502020204030204" pitchFamily="34" charset="0"/>
                <a:cs typeface="Arial" panose="020B0604020202020204" pitchFamily="34" charset="0"/>
              </a:rPr>
              <a:t>heaks kiita ühe või mitme liigi kultiveerimismaterjali turustamiseks, mis vastab artikli 4 lõigetes 1 ja 2 sätestatud nõuetest leebematele nõuetele.</a:t>
            </a:r>
          </a:p>
          <a:p>
            <a:pPr marL="1193800" indent="-285750" algn="just">
              <a:lnSpc>
                <a:spcPct val="107000"/>
              </a:lnSpc>
              <a:buFont typeface="Arial" panose="020B0604020202020204" pitchFamily="34" charset="0"/>
              <a:buChar char="•"/>
              <a:tabLst>
                <a:tab pos="449580" algn="l"/>
                <a:tab pos="899160" algn="l"/>
                <a:tab pos="1348740" algn="l"/>
                <a:tab pos="1798320" algn="l"/>
                <a:tab pos="2247900" algn="l"/>
                <a:tab pos="2697480" algn="l"/>
                <a:tab pos="3147060" algn="l"/>
                <a:tab pos="3596640" algn="l"/>
                <a:tab pos="4046220" algn="l"/>
                <a:tab pos="4843780" algn="l"/>
              </a:tabLst>
            </a:pPr>
            <a:r>
              <a:rPr lang="et-EE" kern="100" dirty="0">
                <a:latin typeface="Arial" panose="020B0604020202020204" pitchFamily="34" charset="0"/>
                <a:ea typeface="Calibri" panose="020F0502020204030204" pitchFamily="34" charset="0"/>
                <a:cs typeface="Arial" panose="020B0604020202020204" pitchFamily="34" charset="0"/>
              </a:rPr>
              <a:t>Vastav märge tehakse etiketile.</a:t>
            </a:r>
          </a:p>
          <a:p>
            <a:pPr marL="1193800" indent="-285750" algn="just">
              <a:lnSpc>
                <a:spcPct val="107000"/>
              </a:lnSpc>
              <a:buFont typeface="Arial" panose="020B0604020202020204" pitchFamily="34" charset="0"/>
              <a:buChar char="•"/>
              <a:tabLst>
                <a:tab pos="449580" algn="l"/>
                <a:tab pos="899160" algn="l"/>
                <a:tab pos="1348740" algn="l"/>
                <a:tab pos="1798320" algn="l"/>
                <a:tab pos="2247900" algn="l"/>
                <a:tab pos="2697480" algn="l"/>
                <a:tab pos="3147060" algn="l"/>
                <a:tab pos="3596640" algn="l"/>
                <a:tab pos="4046220" algn="l"/>
                <a:tab pos="4843780" algn="l"/>
              </a:tabLst>
            </a:pPr>
            <a:endParaRPr lang="et-EE" sz="1800" kern="100" dirty="0">
              <a:effectLst/>
              <a:latin typeface="Arial" panose="020B0604020202020204" pitchFamily="34" charset="0"/>
              <a:ea typeface="Calibri" panose="020F0502020204030204" pitchFamily="34" charset="0"/>
              <a:cs typeface="Times New Roman" panose="02020603050405020304" pitchFamily="18" charset="0"/>
            </a:endParaRPr>
          </a:p>
          <a:p>
            <a:pPr marL="679450" algn="just">
              <a:lnSpc>
                <a:spcPct val="107000"/>
              </a:lnSpc>
              <a:spcAft>
                <a:spcPts val="800"/>
              </a:spcAft>
              <a:tabLst>
                <a:tab pos="449580" algn="l"/>
                <a:tab pos="899160" algn="l"/>
                <a:tab pos="1348740" algn="l"/>
                <a:tab pos="1798320" algn="l"/>
                <a:tab pos="2247900" algn="l"/>
                <a:tab pos="2697480" algn="l"/>
                <a:tab pos="3147060" algn="l"/>
                <a:tab pos="3596640" algn="l"/>
                <a:tab pos="4046220" algn="l"/>
                <a:tab pos="4843780" algn="l"/>
              </a:tabLst>
            </a:pPr>
            <a:endParaRPr lang="et-EE"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aidinumbri kohatäide 3">
            <a:extLst>
              <a:ext uri="{FF2B5EF4-FFF2-40B4-BE49-F238E27FC236}">
                <a16:creationId xmlns:a16="http://schemas.microsoft.com/office/drawing/2014/main" id="{5A39A3DF-D612-CD05-8251-EA213B5F6269}"/>
              </a:ext>
            </a:extLst>
          </p:cNvPr>
          <p:cNvSpPr>
            <a:spLocks noGrp="1"/>
          </p:cNvSpPr>
          <p:nvPr>
            <p:ph type="sldNum" sz="quarter" idx="12"/>
          </p:nvPr>
        </p:nvSpPr>
        <p:spPr/>
        <p:txBody>
          <a:bodyPr/>
          <a:lstStyle/>
          <a:p>
            <a:fld id="{A425A60F-01F6-4A6D-98F7-93FA40BB0085}" type="slidenum">
              <a:rPr lang="et-EE" smtClean="0"/>
              <a:t>26</a:t>
            </a:fld>
            <a:endParaRPr lang="et-EE"/>
          </a:p>
        </p:txBody>
      </p:sp>
    </p:spTree>
    <p:extLst>
      <p:ext uri="{BB962C8B-B14F-4D97-AF65-F5344CB8AC3E}">
        <p14:creationId xmlns:p14="http://schemas.microsoft.com/office/powerpoint/2010/main" val="420630881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Sisu kohatäide 4" descr="Pilt, millel on kujutatud kuvatõmmis, vesi, sinine, disain">
            <a:extLst>
              <a:ext uri="{FF2B5EF4-FFF2-40B4-BE49-F238E27FC236}">
                <a16:creationId xmlns:a16="http://schemas.microsoft.com/office/drawing/2014/main" id="{7FC928BD-F3CE-F1CB-7F8C-891B4C59CD4F}"/>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2" name="Pealkiri 1">
            <a:extLst>
              <a:ext uri="{FF2B5EF4-FFF2-40B4-BE49-F238E27FC236}">
                <a16:creationId xmlns:a16="http://schemas.microsoft.com/office/drawing/2014/main" id="{27665695-E22E-3E30-73E4-C9817629C268}"/>
              </a:ext>
            </a:extLst>
          </p:cNvPr>
          <p:cNvSpPr>
            <a:spLocks noGrp="1"/>
          </p:cNvSpPr>
          <p:nvPr>
            <p:ph type="title"/>
          </p:nvPr>
        </p:nvSpPr>
        <p:spPr>
          <a:xfrm>
            <a:off x="874642" y="795131"/>
            <a:ext cx="10415783" cy="572494"/>
          </a:xfrm>
        </p:spPr>
        <p:txBody>
          <a:bodyPr>
            <a:normAutofit fontScale="90000"/>
          </a:bodyPr>
          <a:lstStyle/>
          <a:p>
            <a:pPr>
              <a:lnSpc>
                <a:spcPct val="107000"/>
              </a:lnSpc>
              <a:spcAft>
                <a:spcPts val="800"/>
              </a:spcAft>
            </a:pPr>
            <a:br>
              <a:rPr lang="et-EE" sz="2400" kern="100" dirty="0">
                <a:effectLst/>
                <a:latin typeface="Calibri" panose="020F0502020204030204" pitchFamily="34" charset="0"/>
                <a:ea typeface="Calibri" panose="020F0502020204030204" pitchFamily="34" charset="0"/>
                <a:cs typeface="Times New Roman" panose="02020603050405020304" pitchFamily="18" charset="0"/>
              </a:rPr>
            </a:br>
            <a:r>
              <a:rPr lang="et-EE" sz="2700" b="1" kern="1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V PEATÜKK: ERANDID ARTIKLIST 4 </a:t>
            </a:r>
            <a:br>
              <a:rPr lang="et-EE" sz="1800" b="1" kern="100" dirty="0">
                <a:solidFill>
                  <a:srgbClr val="000000"/>
                </a:solidFill>
                <a:effectLst/>
                <a:latin typeface="Times New Roman" panose="02020603050405020304" pitchFamily="18" charset="0"/>
                <a:ea typeface="Times New Roman" panose="02020603050405020304" pitchFamily="18" charset="0"/>
              </a:rPr>
            </a:br>
            <a:endParaRPr lang="et-EE" sz="2800" kern="100"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3" name="TextBox 2">
            <a:extLst>
              <a:ext uri="{FF2B5EF4-FFF2-40B4-BE49-F238E27FC236}">
                <a16:creationId xmlns:a16="http://schemas.microsoft.com/office/drawing/2014/main" id="{CDEB5186-BBF7-51C6-9EA4-9D1EE9994137}"/>
              </a:ext>
            </a:extLst>
          </p:cNvPr>
          <p:cNvSpPr txBox="1"/>
          <p:nvPr/>
        </p:nvSpPr>
        <p:spPr>
          <a:xfrm>
            <a:off x="965192" y="1456525"/>
            <a:ext cx="10261608" cy="5740610"/>
          </a:xfrm>
          <a:prstGeom prst="rect">
            <a:avLst/>
          </a:prstGeom>
          <a:noFill/>
        </p:spPr>
        <p:txBody>
          <a:bodyPr wrap="square" rtlCol="0">
            <a:spAutoFit/>
          </a:bodyPr>
          <a:lstStyle/>
          <a:p>
            <a:pPr algn="just">
              <a:lnSpc>
                <a:spcPct val="107000"/>
              </a:lnSpc>
              <a:spcAft>
                <a:spcPts val="800"/>
              </a:spcAft>
              <a:tabLst>
                <a:tab pos="449580" algn="l"/>
                <a:tab pos="899160" algn="l"/>
                <a:tab pos="1348740" algn="l"/>
                <a:tab pos="1798320" algn="l"/>
                <a:tab pos="2247900" algn="l"/>
                <a:tab pos="2697480" algn="l"/>
                <a:tab pos="3147060" algn="l"/>
                <a:tab pos="3596640" algn="l"/>
                <a:tab pos="4046220" algn="l"/>
                <a:tab pos="4843780" algn="l"/>
              </a:tabLst>
            </a:pPr>
            <a:r>
              <a:rPr lang="et-EE" sz="2000" b="1" kern="100" dirty="0">
                <a:effectLst/>
                <a:latin typeface="Arial" panose="020B0604020202020204" pitchFamily="34" charset="0"/>
                <a:ea typeface="Times New Roman" panose="02020603050405020304" pitchFamily="18" charset="0"/>
                <a:cs typeface="Arial" panose="020B0604020202020204" pitchFamily="34" charset="0"/>
              </a:rPr>
              <a:t>Artikkel 22 </a:t>
            </a:r>
            <a:r>
              <a:rPr lang="et-EE" sz="2000" b="1" kern="1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Ajutised katsed, et leida paremaid alternatiive käesoleva määruse sätetele </a:t>
            </a:r>
          </a:p>
          <a:p>
            <a:pPr algn="just">
              <a:lnSpc>
                <a:spcPct val="107000"/>
              </a:lnSpc>
              <a:spcAft>
                <a:spcPts val="800"/>
              </a:spcAft>
              <a:tabLst>
                <a:tab pos="449580" algn="l"/>
                <a:tab pos="899160" algn="l"/>
                <a:tab pos="1348740" algn="l"/>
                <a:tab pos="1798320" algn="l"/>
                <a:tab pos="2247900" algn="l"/>
                <a:tab pos="2697480" algn="l"/>
                <a:tab pos="3147060" algn="l"/>
                <a:tab pos="3596640" algn="l"/>
                <a:tab pos="4046220" algn="l"/>
                <a:tab pos="4843780" algn="l"/>
              </a:tabLst>
            </a:pPr>
            <a:endParaRPr lang="et-EE" sz="2000" kern="100" dirty="0">
              <a:effectLst/>
              <a:latin typeface="Arial" panose="020B0604020202020204" pitchFamily="34" charset="0"/>
              <a:ea typeface="Calibri" panose="020F0502020204030204" pitchFamily="34" charset="0"/>
              <a:cs typeface="Arial" panose="020B0604020202020204" pitchFamily="34" charset="0"/>
            </a:endParaRPr>
          </a:p>
          <a:p>
            <a:pPr marL="285750" indent="-285750" algn="just">
              <a:lnSpc>
                <a:spcPct val="107000"/>
              </a:lnSpc>
              <a:spcAft>
                <a:spcPts val="800"/>
              </a:spcAft>
              <a:buFont typeface="Arial" panose="020B0604020202020204" pitchFamily="34" charset="0"/>
              <a:buChar char="•"/>
              <a:tabLst>
                <a:tab pos="449580" algn="l"/>
                <a:tab pos="899160" algn="l"/>
                <a:tab pos="1348740" algn="l"/>
                <a:tab pos="1798320" algn="l"/>
                <a:tab pos="2247900" algn="l"/>
                <a:tab pos="2697480" algn="l"/>
                <a:tab pos="3147060" algn="l"/>
                <a:tab pos="3596640" algn="l"/>
                <a:tab pos="4046220" algn="l"/>
                <a:tab pos="4843780" algn="l"/>
              </a:tabLst>
            </a:pPr>
            <a:r>
              <a:rPr lang="et-EE" sz="1800" kern="100" dirty="0">
                <a:effectLst/>
                <a:latin typeface="Arial" panose="020B0604020202020204" pitchFamily="34" charset="0"/>
                <a:ea typeface="Times New Roman" panose="02020603050405020304" pitchFamily="18" charset="0"/>
                <a:cs typeface="Arial" panose="020B0604020202020204" pitchFamily="34" charset="0"/>
              </a:rPr>
              <a:t>Erandina artiklitest 1, 4 ja 5 võib </a:t>
            </a:r>
            <a:r>
              <a:rPr lang="et-EE" sz="1800" b="1" kern="100" dirty="0">
                <a:effectLst/>
                <a:latin typeface="Arial" panose="020B0604020202020204" pitchFamily="34" charset="0"/>
                <a:ea typeface="Times New Roman" panose="02020603050405020304" pitchFamily="18" charset="0"/>
                <a:cs typeface="Arial" panose="020B0604020202020204" pitchFamily="34" charset="0"/>
              </a:rPr>
              <a:t>komisjon rakendusaktidega </a:t>
            </a:r>
            <a:r>
              <a:rPr lang="et-EE" sz="1800" kern="100" dirty="0">
                <a:effectLst/>
                <a:latin typeface="Arial" panose="020B0604020202020204" pitchFamily="34" charset="0"/>
                <a:ea typeface="Times New Roman" panose="02020603050405020304" pitchFamily="18" charset="0"/>
                <a:cs typeface="Arial" panose="020B0604020202020204" pitchFamily="34" charset="0"/>
              </a:rPr>
              <a:t>otsustada korraldada ajutisi katseid, et otsida paremaid alternatiive käesoleva määruse sätetele, mis käsitlevad liike või kunstlikke hübriide, mille suhtes seda määrust kohaldatakse, algmaterjali heakskiitmise nõudeid ning kultiveerimismaterjali turustamist.  </a:t>
            </a:r>
          </a:p>
          <a:p>
            <a:pPr algn="just">
              <a:lnSpc>
                <a:spcPct val="107000"/>
              </a:lnSpc>
              <a:spcAft>
                <a:spcPts val="800"/>
              </a:spcAft>
              <a:tabLst>
                <a:tab pos="449580" algn="l"/>
                <a:tab pos="899160" algn="l"/>
                <a:tab pos="1348740" algn="l"/>
                <a:tab pos="1798320" algn="l"/>
                <a:tab pos="2247900" algn="l"/>
                <a:tab pos="2697480" algn="l"/>
                <a:tab pos="3147060" algn="l"/>
                <a:tab pos="3596640" algn="l"/>
                <a:tab pos="4046220" algn="l"/>
                <a:tab pos="4843780" algn="l"/>
              </a:tabLst>
            </a:pPr>
            <a:r>
              <a:rPr lang="et-EE" sz="1800" i="1" kern="100" dirty="0">
                <a:effectLst/>
                <a:latin typeface="Arial" panose="020B0604020202020204" pitchFamily="34" charset="0"/>
                <a:ea typeface="Calibri" panose="020F0502020204030204" pitchFamily="34" charset="0"/>
                <a:cs typeface="Arial" panose="020B0604020202020204" pitchFamily="34" charset="0"/>
              </a:rPr>
              <a:t>(ehk nt katsetatakse algmaterjali päritolu määramise meetodid, sealhulgas </a:t>
            </a:r>
            <a:r>
              <a:rPr lang="et-EE" sz="1800" i="1" kern="100" dirty="0" err="1">
                <a:effectLst/>
                <a:latin typeface="Arial" panose="020B0604020202020204" pitchFamily="34" charset="0"/>
                <a:ea typeface="Calibri" panose="020F0502020204030204" pitchFamily="34" charset="0"/>
                <a:cs typeface="Arial" panose="020B0604020202020204" pitchFamily="34" charset="0"/>
              </a:rPr>
              <a:t>biomolekulaarsete</a:t>
            </a:r>
            <a:r>
              <a:rPr lang="et-EE" sz="1800" i="1" kern="100" dirty="0">
                <a:effectLst/>
                <a:latin typeface="Arial" panose="020B0604020202020204" pitchFamily="34" charset="0"/>
                <a:ea typeface="Calibri" panose="020F0502020204030204" pitchFamily="34" charset="0"/>
                <a:cs typeface="Arial" panose="020B0604020202020204" pitchFamily="34" charset="0"/>
              </a:rPr>
              <a:t> meetodite kasutamine vms)</a:t>
            </a:r>
          </a:p>
          <a:p>
            <a:pPr marL="285750" indent="-285750" algn="just">
              <a:lnSpc>
                <a:spcPct val="107000"/>
              </a:lnSpc>
              <a:spcAft>
                <a:spcPts val="800"/>
              </a:spcAft>
              <a:buFont typeface="Arial" panose="020B0604020202020204" pitchFamily="34" charset="0"/>
              <a:buChar char="•"/>
              <a:tabLst>
                <a:tab pos="449580" algn="l"/>
                <a:tab pos="899160" algn="l"/>
                <a:tab pos="1348740" algn="l"/>
                <a:tab pos="1798320" algn="l"/>
                <a:tab pos="2247900" algn="l"/>
                <a:tab pos="2697480" algn="l"/>
                <a:tab pos="3147060" algn="l"/>
                <a:tab pos="3596640" algn="l"/>
                <a:tab pos="4046220" algn="l"/>
                <a:tab pos="4843780" algn="l"/>
              </a:tabLst>
            </a:pPr>
            <a:r>
              <a:rPr lang="et-EE" sz="1800" kern="100" dirty="0">
                <a:effectLst/>
                <a:latin typeface="Arial" panose="020B0604020202020204" pitchFamily="34" charset="0"/>
                <a:ea typeface="Times New Roman" panose="02020603050405020304" pitchFamily="18" charset="0"/>
                <a:cs typeface="Arial" panose="020B0604020202020204" pitchFamily="34" charset="0"/>
              </a:rPr>
              <a:t>Need katsed võivad toimuda tehniliste või teaduslike katsete vormis, milles uuritakse uute nõuete teostatavust ja asjakohasust võrreldes käesoleva määruse </a:t>
            </a:r>
            <a:r>
              <a:rPr lang="et-EE" sz="1800" kern="100" dirty="0">
                <a:effectLst/>
                <a:latin typeface="Arial" panose="020B0604020202020204" pitchFamily="34" charset="0"/>
                <a:ea typeface="Times New Roman" panose="02020603050405020304" pitchFamily="18" charset="0"/>
                <a:cs typeface="Times New Roman" panose="02020603050405020304" pitchFamily="18" charset="0"/>
              </a:rPr>
              <a:t>artiklites 1, 4 ja 5 sätestatud nõuetega</a:t>
            </a:r>
          </a:p>
          <a:p>
            <a:pPr marL="285750" indent="-285750" algn="just">
              <a:lnSpc>
                <a:spcPct val="107000"/>
              </a:lnSpc>
              <a:spcAft>
                <a:spcPts val="800"/>
              </a:spcAft>
              <a:buFont typeface="Arial" panose="020B0604020202020204" pitchFamily="34" charset="0"/>
              <a:buChar char="•"/>
              <a:tabLst>
                <a:tab pos="449580" algn="l"/>
                <a:tab pos="899160" algn="l"/>
                <a:tab pos="1348740" algn="l"/>
                <a:tab pos="1798320" algn="l"/>
                <a:tab pos="2247900" algn="l"/>
                <a:tab pos="2697480" algn="l"/>
                <a:tab pos="3147060" algn="l"/>
                <a:tab pos="3596640" algn="l"/>
                <a:tab pos="4046220" algn="l"/>
                <a:tab pos="4843780" algn="l"/>
              </a:tabLst>
            </a:pPr>
            <a:r>
              <a:rPr lang="et-EE" sz="1800" u="none" strike="noStrike" kern="100" dirty="0">
                <a:solidFill>
                  <a:srgbClr val="000000"/>
                </a:solidFill>
                <a:effectLst/>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Rakendusakti sisu on loetletud art 22 p 2 </a:t>
            </a:r>
            <a:r>
              <a:rPr lang="et-EE" sz="1800" u="none" strike="noStrike" kern="100" dirty="0" err="1">
                <a:solidFill>
                  <a:srgbClr val="000000"/>
                </a:solidFill>
                <a:effectLst/>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a-f</a:t>
            </a:r>
            <a:endParaRPr lang="et-EE" sz="1800" u="none" strike="noStrike" kern="100" dirty="0">
              <a:solidFill>
                <a:srgbClr val="000000"/>
              </a:solidFill>
              <a:effectLst/>
              <a:uFill>
                <a:solidFill>
                  <a:srgbClr val="000000"/>
                </a:solidFill>
              </a:uFill>
              <a:latin typeface="Arial" panose="020B0604020202020204" pitchFamily="34" charset="0"/>
              <a:ea typeface="Times New Roman" panose="02020603050405020304" pitchFamily="18" charset="0"/>
              <a:cs typeface="Arial" panose="020B0604020202020204" pitchFamily="34" charset="0"/>
            </a:endParaRPr>
          </a:p>
          <a:p>
            <a:pPr algn="just">
              <a:lnSpc>
                <a:spcPct val="107000"/>
              </a:lnSpc>
              <a:spcAft>
                <a:spcPts val="800"/>
              </a:spcAft>
              <a:tabLst>
                <a:tab pos="449580" algn="l"/>
                <a:tab pos="899160" algn="l"/>
                <a:tab pos="1348740" algn="l"/>
                <a:tab pos="1798320" algn="l"/>
                <a:tab pos="2247900" algn="l"/>
                <a:tab pos="2697480" algn="l"/>
                <a:tab pos="3147060" algn="l"/>
                <a:tab pos="3596640" algn="l"/>
                <a:tab pos="4046220" algn="l"/>
                <a:tab pos="4843780" algn="l"/>
              </a:tabLst>
            </a:pPr>
            <a:endParaRPr lang="et-EE" kern="100" dirty="0">
              <a:latin typeface="Arial" panose="020B0604020202020204" pitchFamily="34" charset="0"/>
              <a:ea typeface="Calibri" panose="020F0502020204030204" pitchFamily="34" charset="0"/>
              <a:cs typeface="Times New Roman" panose="02020603050405020304" pitchFamily="18" charset="0"/>
            </a:endParaRPr>
          </a:p>
          <a:p>
            <a:pPr algn="just">
              <a:lnSpc>
                <a:spcPct val="107000"/>
              </a:lnSpc>
              <a:spcAft>
                <a:spcPts val="800"/>
              </a:spcAft>
              <a:tabLst>
                <a:tab pos="449580" algn="l"/>
                <a:tab pos="899160" algn="l"/>
                <a:tab pos="1348740" algn="l"/>
                <a:tab pos="1798320" algn="l"/>
                <a:tab pos="2247900" algn="l"/>
                <a:tab pos="2697480" algn="l"/>
                <a:tab pos="3147060" algn="l"/>
                <a:tab pos="3596640" algn="l"/>
                <a:tab pos="4046220" algn="l"/>
                <a:tab pos="4843780" algn="l"/>
              </a:tabLst>
            </a:pPr>
            <a:endParaRPr lang="et-EE"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679450" algn="just">
              <a:lnSpc>
                <a:spcPct val="107000"/>
              </a:lnSpc>
              <a:spcAft>
                <a:spcPts val="800"/>
              </a:spcAft>
              <a:tabLst>
                <a:tab pos="449580" algn="l"/>
                <a:tab pos="899160" algn="l"/>
                <a:tab pos="1348740" algn="l"/>
                <a:tab pos="1798320" algn="l"/>
                <a:tab pos="2247900" algn="l"/>
                <a:tab pos="2697480" algn="l"/>
                <a:tab pos="3147060" algn="l"/>
                <a:tab pos="3596640" algn="l"/>
                <a:tab pos="4046220" algn="l"/>
                <a:tab pos="4843780" algn="l"/>
              </a:tabLst>
            </a:pPr>
            <a:endParaRPr lang="et-EE"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aidinumbri kohatäide 3">
            <a:extLst>
              <a:ext uri="{FF2B5EF4-FFF2-40B4-BE49-F238E27FC236}">
                <a16:creationId xmlns:a16="http://schemas.microsoft.com/office/drawing/2014/main" id="{94F79297-EED2-8DD9-B2D7-C8360CFFCA36}"/>
              </a:ext>
            </a:extLst>
          </p:cNvPr>
          <p:cNvSpPr>
            <a:spLocks noGrp="1"/>
          </p:cNvSpPr>
          <p:nvPr>
            <p:ph type="sldNum" sz="quarter" idx="12"/>
          </p:nvPr>
        </p:nvSpPr>
        <p:spPr/>
        <p:txBody>
          <a:bodyPr/>
          <a:lstStyle/>
          <a:p>
            <a:fld id="{A425A60F-01F6-4A6D-98F7-93FA40BB0085}" type="slidenum">
              <a:rPr lang="et-EE" smtClean="0"/>
              <a:t>27</a:t>
            </a:fld>
            <a:endParaRPr lang="et-EE"/>
          </a:p>
        </p:txBody>
      </p:sp>
    </p:spTree>
    <p:extLst>
      <p:ext uri="{BB962C8B-B14F-4D97-AF65-F5344CB8AC3E}">
        <p14:creationId xmlns:p14="http://schemas.microsoft.com/office/powerpoint/2010/main" val="376054839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Sisu kohatäide 4" descr="Pilt, millel on kujutatud kuvatõmmis, vesi, sinine, disain">
            <a:extLst>
              <a:ext uri="{FF2B5EF4-FFF2-40B4-BE49-F238E27FC236}">
                <a16:creationId xmlns:a16="http://schemas.microsoft.com/office/drawing/2014/main" id="{7FC928BD-F3CE-F1CB-7F8C-891B4C59CD4F}"/>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2" name="Pealkiri 1">
            <a:extLst>
              <a:ext uri="{FF2B5EF4-FFF2-40B4-BE49-F238E27FC236}">
                <a16:creationId xmlns:a16="http://schemas.microsoft.com/office/drawing/2014/main" id="{27665695-E22E-3E30-73E4-C9817629C268}"/>
              </a:ext>
            </a:extLst>
          </p:cNvPr>
          <p:cNvSpPr>
            <a:spLocks noGrp="1"/>
          </p:cNvSpPr>
          <p:nvPr>
            <p:ph type="title"/>
          </p:nvPr>
        </p:nvSpPr>
        <p:spPr>
          <a:xfrm>
            <a:off x="874642" y="795131"/>
            <a:ext cx="10415783" cy="572494"/>
          </a:xfrm>
        </p:spPr>
        <p:txBody>
          <a:bodyPr>
            <a:normAutofit fontScale="90000"/>
          </a:bodyPr>
          <a:lstStyle/>
          <a:p>
            <a:pPr>
              <a:lnSpc>
                <a:spcPct val="107000"/>
              </a:lnSpc>
              <a:spcAft>
                <a:spcPts val="800"/>
              </a:spcAft>
            </a:pPr>
            <a:br>
              <a:rPr lang="et-EE" sz="2400" kern="100" dirty="0">
                <a:effectLst/>
                <a:latin typeface="Calibri" panose="020F0502020204030204" pitchFamily="34" charset="0"/>
                <a:ea typeface="Calibri" panose="020F0502020204030204" pitchFamily="34" charset="0"/>
                <a:cs typeface="Times New Roman" panose="02020603050405020304" pitchFamily="18" charset="0"/>
              </a:rPr>
            </a:br>
            <a:r>
              <a:rPr lang="et-EE" sz="2700" b="1" kern="1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V PEATÜKK: ERANDID ARTIKLIST 4 </a:t>
            </a:r>
            <a:br>
              <a:rPr lang="et-EE" sz="1800" b="1" kern="100" dirty="0">
                <a:solidFill>
                  <a:srgbClr val="000000"/>
                </a:solidFill>
                <a:effectLst/>
                <a:latin typeface="Times New Roman" panose="02020603050405020304" pitchFamily="18" charset="0"/>
                <a:ea typeface="Times New Roman" panose="02020603050405020304" pitchFamily="18" charset="0"/>
              </a:rPr>
            </a:br>
            <a:endParaRPr lang="et-EE" sz="2800" kern="100"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3" name="TextBox 2">
            <a:extLst>
              <a:ext uri="{FF2B5EF4-FFF2-40B4-BE49-F238E27FC236}">
                <a16:creationId xmlns:a16="http://schemas.microsoft.com/office/drawing/2014/main" id="{CDEB5186-BBF7-51C6-9EA4-9D1EE9994137}"/>
              </a:ext>
            </a:extLst>
          </p:cNvPr>
          <p:cNvSpPr txBox="1"/>
          <p:nvPr/>
        </p:nvSpPr>
        <p:spPr>
          <a:xfrm>
            <a:off x="874641" y="1367625"/>
            <a:ext cx="10288541" cy="5728620"/>
          </a:xfrm>
          <a:prstGeom prst="rect">
            <a:avLst/>
          </a:prstGeom>
          <a:noFill/>
        </p:spPr>
        <p:txBody>
          <a:bodyPr wrap="square" rtlCol="0">
            <a:spAutoFit/>
          </a:bodyPr>
          <a:lstStyle/>
          <a:p>
            <a:pPr marL="6350" marR="5715" indent="-6350">
              <a:lnSpc>
                <a:spcPct val="107000"/>
              </a:lnSpc>
              <a:spcAft>
                <a:spcPts val="505"/>
              </a:spcAft>
            </a:pPr>
            <a:r>
              <a:rPr lang="et-EE" sz="2000" b="1" kern="100" dirty="0">
                <a:effectLst/>
                <a:latin typeface="Arial" panose="020B0604020202020204" pitchFamily="34" charset="0"/>
                <a:ea typeface="Times New Roman" panose="02020603050405020304" pitchFamily="18" charset="0"/>
                <a:cs typeface="Arial" panose="020B0604020202020204" pitchFamily="34" charset="0"/>
              </a:rPr>
              <a:t>Artikkel 23 </a:t>
            </a:r>
            <a:r>
              <a:rPr lang="et-EE" sz="2000" b="1" kern="1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Luba rangemate nõuete vastuvõtmiseks </a:t>
            </a:r>
          </a:p>
          <a:p>
            <a:pPr marL="6350" marR="5715" indent="-6350">
              <a:lnSpc>
                <a:spcPct val="107000"/>
              </a:lnSpc>
              <a:spcAft>
                <a:spcPts val="505"/>
              </a:spcAft>
            </a:pPr>
            <a:endParaRPr lang="et-EE" sz="2000" b="1" kern="1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p>
            <a:pPr marL="285750" indent="-285750" algn="just">
              <a:lnSpc>
                <a:spcPct val="107000"/>
              </a:lnSpc>
              <a:spcAft>
                <a:spcPts val="800"/>
              </a:spcAft>
              <a:buFont typeface="Arial" panose="020B0604020202020204" pitchFamily="34" charset="0"/>
              <a:buChar char="•"/>
              <a:tabLst>
                <a:tab pos="449580" algn="l"/>
                <a:tab pos="899160" algn="l"/>
                <a:tab pos="1348740" algn="l"/>
                <a:tab pos="1798320" algn="l"/>
                <a:tab pos="2247900" algn="l"/>
                <a:tab pos="2697480" algn="l"/>
                <a:tab pos="3147060" algn="l"/>
                <a:tab pos="3596640" algn="l"/>
                <a:tab pos="4046220" algn="l"/>
                <a:tab pos="4843780" algn="l"/>
              </a:tabLst>
            </a:pPr>
            <a:r>
              <a:rPr lang="et-EE" sz="1800" kern="100" dirty="0">
                <a:effectLst/>
                <a:latin typeface="Arial" panose="020B0604020202020204" pitchFamily="34" charset="0"/>
                <a:ea typeface="Times New Roman" panose="02020603050405020304" pitchFamily="18" charset="0"/>
                <a:cs typeface="Arial" panose="020B0604020202020204" pitchFamily="34" charset="0"/>
              </a:rPr>
              <a:t>Lahti on rohkem kirjutatud rangemate nõuete vastuvõtmise loa menetlus</a:t>
            </a:r>
          </a:p>
          <a:p>
            <a:pPr algn="just">
              <a:lnSpc>
                <a:spcPct val="107000"/>
              </a:lnSpc>
              <a:spcAft>
                <a:spcPts val="800"/>
              </a:spcAft>
              <a:tabLst>
                <a:tab pos="449580" algn="l"/>
                <a:tab pos="899160" algn="l"/>
                <a:tab pos="1348740" algn="l"/>
                <a:tab pos="1798320" algn="l"/>
                <a:tab pos="2247900" algn="l"/>
                <a:tab pos="2697480" algn="l"/>
                <a:tab pos="3147060" algn="l"/>
                <a:tab pos="3596640" algn="l"/>
                <a:tab pos="4046220" algn="l"/>
                <a:tab pos="4843780" algn="l"/>
              </a:tabLst>
            </a:pPr>
            <a:r>
              <a:rPr lang="et-EE" sz="1800" kern="100" dirty="0">
                <a:effectLst/>
                <a:latin typeface="Arial" panose="020B0604020202020204" pitchFamily="34" charset="0"/>
                <a:ea typeface="Times New Roman" panose="02020603050405020304" pitchFamily="18" charset="0"/>
                <a:cs typeface="Arial" panose="020B0604020202020204" pitchFamily="34" charset="0"/>
              </a:rPr>
              <a:t>Erandina artiklist 4 võib komisjon rakendusaktidega lubada liikmesriikidel võtta asjaomase liikmesriigi territooriumil või selle osal vastu kultiveerimismaterjali tootmise suhtes osutatud nõuetest rangemad tootmisnõuded. </a:t>
            </a:r>
            <a:endParaRPr lang="et-EE" sz="1800" kern="100" dirty="0">
              <a:effectLst/>
              <a:latin typeface="Arial" panose="020B0604020202020204" pitchFamily="34" charset="0"/>
              <a:ea typeface="Calibri" panose="020F0502020204030204" pitchFamily="34" charset="0"/>
              <a:cs typeface="Arial" panose="020B0604020202020204" pitchFamily="34" charset="0"/>
            </a:endParaRPr>
          </a:p>
          <a:p>
            <a:pPr lvl="0" algn="just" fontAlgn="base">
              <a:lnSpc>
                <a:spcPct val="104000"/>
              </a:lnSpc>
              <a:spcAft>
                <a:spcPts val="550"/>
              </a:spcAft>
              <a:buClr>
                <a:srgbClr val="000000"/>
              </a:buClr>
              <a:buSzPts val="1200"/>
            </a:pPr>
            <a:r>
              <a:rPr lang="et-EE" sz="1600" b="1" kern="100" dirty="0">
                <a:effectLst/>
                <a:latin typeface="Arial" panose="020B0604020202020204" pitchFamily="34" charset="0"/>
                <a:ea typeface="Times New Roman" panose="02020603050405020304" pitchFamily="18" charset="0"/>
                <a:cs typeface="Arial" panose="020B0604020202020204" pitchFamily="34" charset="0"/>
              </a:rPr>
              <a:t>Loa saamiseks esitavad liikmesriigid komisjonile taotluse</a:t>
            </a:r>
            <a:r>
              <a:rPr lang="et-EE" sz="1600" kern="100" dirty="0">
                <a:effectLst/>
                <a:latin typeface="Arial" panose="020B0604020202020204" pitchFamily="34" charset="0"/>
                <a:ea typeface="Times New Roman" panose="02020603050405020304" pitchFamily="18" charset="0"/>
                <a:cs typeface="Arial" panose="020B0604020202020204" pitchFamily="34" charset="0"/>
              </a:rPr>
              <a:t>, </a:t>
            </a:r>
            <a:r>
              <a:rPr lang="et-EE" sz="1600" u="none" strike="noStrike" kern="100" dirty="0">
                <a:solidFill>
                  <a:srgbClr val="000000"/>
                </a:solidFill>
                <a:effectLst/>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 milles esitatakse: </a:t>
            </a:r>
          </a:p>
          <a:p>
            <a:pPr marL="742950" lvl="1" indent="-285750" algn="just" fontAlgn="base">
              <a:lnSpc>
                <a:spcPct val="104000"/>
              </a:lnSpc>
              <a:spcAft>
                <a:spcPts val="550"/>
              </a:spcAft>
              <a:buClr>
                <a:srgbClr val="000000"/>
              </a:buClr>
              <a:buSzPts val="1200"/>
              <a:buFont typeface="+mj-lt"/>
              <a:buAutoNum type="alphaLcParenBoth"/>
            </a:pPr>
            <a:r>
              <a:rPr lang="et-EE" sz="1600" u="none" strike="noStrike" kern="100" dirty="0">
                <a:solidFill>
                  <a:srgbClr val="000000"/>
                </a:solidFill>
                <a:effectLst/>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kavandatud nõudeid; </a:t>
            </a:r>
          </a:p>
          <a:p>
            <a:pPr marL="742950" lvl="1" indent="-285750" algn="just" fontAlgn="base">
              <a:lnSpc>
                <a:spcPct val="104000"/>
              </a:lnSpc>
              <a:spcAft>
                <a:spcPts val="550"/>
              </a:spcAft>
              <a:buClr>
                <a:srgbClr val="000000"/>
              </a:buClr>
              <a:buSzPts val="1200"/>
              <a:buFont typeface="+mj-lt"/>
              <a:buAutoNum type="alphaLcParenBoth"/>
            </a:pPr>
            <a:r>
              <a:rPr lang="et-EE" sz="1600" u="none" strike="noStrike" kern="100" dirty="0">
                <a:solidFill>
                  <a:srgbClr val="000000"/>
                </a:solidFill>
                <a:effectLst/>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selliste nõuete vajalikkuse ja proportsionaalsuse põhjendus. </a:t>
            </a:r>
          </a:p>
          <a:p>
            <a:pPr lvl="0" algn="just" fontAlgn="base">
              <a:lnSpc>
                <a:spcPct val="104000"/>
              </a:lnSpc>
              <a:spcAft>
                <a:spcPts val="550"/>
              </a:spcAft>
              <a:buClr>
                <a:srgbClr val="000000"/>
              </a:buClr>
              <a:buSzPts val="1200"/>
            </a:pPr>
            <a:r>
              <a:rPr lang="et-EE" sz="1600" b="1" u="none" strike="noStrike" kern="100" dirty="0">
                <a:solidFill>
                  <a:srgbClr val="000000"/>
                </a:solidFill>
                <a:effectLst/>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Luba antakse üksnes juhul, kui on täidetud kõik järgmised tingimused: </a:t>
            </a:r>
          </a:p>
          <a:p>
            <a:pPr marL="742950" lvl="1" indent="-285750" algn="just" fontAlgn="base">
              <a:buFont typeface="+mj-lt"/>
              <a:buAutoNum type="alphaLcParenBoth"/>
              <a:tabLst>
                <a:tab pos="914400" algn="l"/>
              </a:tabLst>
            </a:pPr>
            <a:r>
              <a:rPr lang="et-EE" sz="1600" dirty="0">
                <a:solidFill>
                  <a:srgbClr val="000000"/>
                </a:solidFill>
                <a:effectLst/>
                <a:latin typeface="Arial" panose="020B0604020202020204" pitchFamily="34" charset="0"/>
                <a:ea typeface="Times New Roman" panose="02020603050405020304" pitchFamily="18" charset="0"/>
              </a:rPr>
              <a:t>taotletavad meetmed tagavad vähemalt ühe järgmistest: </a:t>
            </a:r>
            <a:endParaRPr lang="et-EE" sz="1200" dirty="0">
              <a:effectLst/>
              <a:latin typeface="Times New Roman" panose="02020603050405020304" pitchFamily="18" charset="0"/>
              <a:ea typeface="Times New Roman" panose="02020603050405020304" pitchFamily="18" charset="0"/>
            </a:endParaRPr>
          </a:p>
          <a:p>
            <a:pPr marL="1143000" lvl="2" indent="-228600" algn="just" fontAlgn="base">
              <a:buFont typeface="+mj-lt"/>
              <a:buAutoNum type="romanLcParenBoth"/>
              <a:tabLst>
                <a:tab pos="1371600" algn="l"/>
              </a:tabLst>
            </a:pPr>
            <a:r>
              <a:rPr lang="et-EE" sz="1600" dirty="0">
                <a:solidFill>
                  <a:srgbClr val="000000"/>
                </a:solidFill>
                <a:effectLst/>
                <a:latin typeface="Arial" panose="020B0604020202020204" pitchFamily="34" charset="0"/>
                <a:ea typeface="Times New Roman" panose="02020603050405020304" pitchFamily="18" charset="0"/>
              </a:rPr>
              <a:t>asjaomase tooraine kvaliteedi parandamine; </a:t>
            </a:r>
            <a:endParaRPr lang="et-EE" sz="1200" dirty="0">
              <a:effectLst/>
              <a:latin typeface="Times New Roman" panose="02020603050405020304" pitchFamily="18" charset="0"/>
              <a:ea typeface="Times New Roman" panose="02020603050405020304" pitchFamily="18" charset="0"/>
            </a:endParaRPr>
          </a:p>
          <a:p>
            <a:pPr marL="1143000" lvl="2" indent="-228600" algn="just" fontAlgn="base">
              <a:buFont typeface="+mj-lt"/>
              <a:buAutoNum type="romanLcParenBoth"/>
              <a:tabLst>
                <a:tab pos="1371600" algn="l"/>
              </a:tabLst>
            </a:pPr>
            <a:r>
              <a:rPr lang="et-EE" sz="1600" dirty="0">
                <a:solidFill>
                  <a:srgbClr val="000000"/>
                </a:solidFill>
                <a:effectLst/>
                <a:latin typeface="Arial" panose="020B0604020202020204" pitchFamily="34" charset="0"/>
                <a:ea typeface="Times New Roman" panose="02020603050405020304" pitchFamily="18" charset="0"/>
              </a:rPr>
              <a:t>keskkonnakaitse: kliimamuutustega kohanemine või bioloogilise mitmekesisuse kaitsesse panustamine, metsa ökosüsteemide taastamine; </a:t>
            </a:r>
            <a:endParaRPr lang="et-EE" sz="1200" dirty="0">
              <a:effectLst/>
              <a:latin typeface="Times New Roman" panose="02020603050405020304" pitchFamily="18" charset="0"/>
              <a:ea typeface="Times New Roman" panose="02020603050405020304" pitchFamily="18" charset="0"/>
            </a:endParaRPr>
          </a:p>
          <a:p>
            <a:pPr marL="742950" lvl="1" indent="-285750" algn="just" fontAlgn="base">
              <a:buFont typeface="+mj-lt"/>
              <a:buAutoNum type="alphaLcParenBoth"/>
              <a:tabLst>
                <a:tab pos="914400" algn="l"/>
              </a:tabLst>
            </a:pPr>
            <a:r>
              <a:rPr lang="et-EE" sz="1600" dirty="0">
                <a:solidFill>
                  <a:srgbClr val="000000"/>
                </a:solidFill>
                <a:effectLst/>
                <a:latin typeface="Arial" panose="020B0604020202020204" pitchFamily="34" charset="0"/>
                <a:ea typeface="Times New Roman" panose="02020603050405020304" pitchFamily="18" charset="0"/>
              </a:rPr>
              <a:t>taotletavad meetmed on vajalikud ja proportsionaalsed nende eesmärgiga vastavalt punktile a; ja </a:t>
            </a:r>
            <a:endParaRPr lang="et-EE" sz="1200" dirty="0">
              <a:effectLst/>
              <a:latin typeface="Times New Roman" panose="02020603050405020304" pitchFamily="18" charset="0"/>
              <a:ea typeface="Times New Roman" panose="02020603050405020304" pitchFamily="18" charset="0"/>
            </a:endParaRPr>
          </a:p>
          <a:p>
            <a:r>
              <a:rPr lang="et-EE" sz="1600" kern="1200" dirty="0">
                <a:solidFill>
                  <a:srgbClr val="000000"/>
                </a:solidFill>
                <a:effectLst/>
                <a:latin typeface="Arial" panose="020B0604020202020204" pitchFamily="34" charset="0"/>
                <a:ea typeface="Times New Roman" panose="02020603050405020304" pitchFamily="18" charset="0"/>
              </a:rPr>
              <a:t>meetmed on õigustatud asjaomase liikmesriigi konkreetsete kliima- ja ökoloogiliste tingimuste alusel</a:t>
            </a:r>
            <a:endParaRPr lang="et-EE" sz="1200" dirty="0">
              <a:effectLst/>
              <a:latin typeface="Times New Roman" panose="02020603050405020304" pitchFamily="18" charset="0"/>
              <a:ea typeface="Times New Roman" panose="02020603050405020304" pitchFamily="18" charset="0"/>
            </a:endParaRPr>
          </a:p>
          <a:p>
            <a:pPr>
              <a:lnSpc>
                <a:spcPct val="107000"/>
              </a:lnSpc>
              <a:spcAft>
                <a:spcPts val="800"/>
              </a:spcAft>
              <a:tabLst>
                <a:tab pos="449580" algn="l"/>
                <a:tab pos="899160" algn="l"/>
                <a:tab pos="1348740" algn="l"/>
                <a:tab pos="1798320" algn="l"/>
                <a:tab pos="2247900" algn="l"/>
                <a:tab pos="2697480" algn="l"/>
                <a:tab pos="3147060" algn="l"/>
                <a:tab pos="3596640" algn="l"/>
                <a:tab pos="4046220" algn="l"/>
                <a:tab pos="4843780" algn="l"/>
              </a:tabLst>
            </a:pPr>
            <a:endParaRPr lang="et-EE" sz="1600" kern="100" dirty="0">
              <a:effectLst/>
              <a:latin typeface="Arial" panose="020B0604020202020204" pitchFamily="34" charset="0"/>
              <a:ea typeface="Calibri" panose="020F0502020204030204" pitchFamily="34" charset="0"/>
              <a:cs typeface="Arial" panose="020B0604020202020204" pitchFamily="34" charset="0"/>
            </a:endParaRPr>
          </a:p>
          <a:p>
            <a:pPr marL="679450" algn="just">
              <a:lnSpc>
                <a:spcPct val="107000"/>
              </a:lnSpc>
              <a:spcAft>
                <a:spcPts val="800"/>
              </a:spcAft>
              <a:tabLst>
                <a:tab pos="449580" algn="l"/>
                <a:tab pos="899160" algn="l"/>
                <a:tab pos="1348740" algn="l"/>
                <a:tab pos="1798320" algn="l"/>
                <a:tab pos="2247900" algn="l"/>
                <a:tab pos="2697480" algn="l"/>
                <a:tab pos="3147060" algn="l"/>
                <a:tab pos="3596640" algn="l"/>
                <a:tab pos="4046220" algn="l"/>
                <a:tab pos="4843780" algn="l"/>
              </a:tabLst>
            </a:pPr>
            <a:endParaRPr lang="et-EE"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aidinumbri kohatäide 3">
            <a:extLst>
              <a:ext uri="{FF2B5EF4-FFF2-40B4-BE49-F238E27FC236}">
                <a16:creationId xmlns:a16="http://schemas.microsoft.com/office/drawing/2014/main" id="{D69FA3ED-3EAC-A52E-DD05-D6217C313BFF}"/>
              </a:ext>
            </a:extLst>
          </p:cNvPr>
          <p:cNvSpPr>
            <a:spLocks noGrp="1"/>
          </p:cNvSpPr>
          <p:nvPr>
            <p:ph type="sldNum" sz="quarter" idx="12"/>
          </p:nvPr>
        </p:nvSpPr>
        <p:spPr/>
        <p:txBody>
          <a:bodyPr/>
          <a:lstStyle/>
          <a:p>
            <a:fld id="{A425A60F-01F6-4A6D-98F7-93FA40BB0085}" type="slidenum">
              <a:rPr lang="et-EE" smtClean="0"/>
              <a:t>28</a:t>
            </a:fld>
            <a:endParaRPr lang="et-EE"/>
          </a:p>
        </p:txBody>
      </p:sp>
    </p:spTree>
    <p:extLst>
      <p:ext uri="{BB962C8B-B14F-4D97-AF65-F5344CB8AC3E}">
        <p14:creationId xmlns:p14="http://schemas.microsoft.com/office/powerpoint/2010/main" val="364024589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Sisu kohatäide 4" descr="Pilt, millel on kujutatud kuvatõmmis, vesi, sinine, disain">
            <a:extLst>
              <a:ext uri="{FF2B5EF4-FFF2-40B4-BE49-F238E27FC236}">
                <a16:creationId xmlns:a16="http://schemas.microsoft.com/office/drawing/2014/main" id="{7FC928BD-F3CE-F1CB-7F8C-891B4C59CD4F}"/>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2" name="Pealkiri 1">
            <a:extLst>
              <a:ext uri="{FF2B5EF4-FFF2-40B4-BE49-F238E27FC236}">
                <a16:creationId xmlns:a16="http://schemas.microsoft.com/office/drawing/2014/main" id="{27665695-E22E-3E30-73E4-C9817629C268}"/>
              </a:ext>
            </a:extLst>
          </p:cNvPr>
          <p:cNvSpPr>
            <a:spLocks noGrp="1"/>
          </p:cNvSpPr>
          <p:nvPr>
            <p:ph type="title"/>
          </p:nvPr>
        </p:nvSpPr>
        <p:spPr>
          <a:xfrm>
            <a:off x="874642" y="795131"/>
            <a:ext cx="10415783" cy="572494"/>
          </a:xfrm>
        </p:spPr>
        <p:txBody>
          <a:bodyPr>
            <a:normAutofit fontScale="90000"/>
          </a:bodyPr>
          <a:lstStyle/>
          <a:p>
            <a:pPr>
              <a:lnSpc>
                <a:spcPct val="107000"/>
              </a:lnSpc>
              <a:spcAft>
                <a:spcPts val="800"/>
              </a:spcAft>
            </a:pPr>
            <a:br>
              <a:rPr lang="et-EE" sz="2400" kern="100" dirty="0">
                <a:effectLst/>
                <a:latin typeface="Calibri" panose="020F0502020204030204" pitchFamily="34" charset="0"/>
                <a:ea typeface="Calibri" panose="020F0502020204030204" pitchFamily="34" charset="0"/>
                <a:cs typeface="Times New Roman" panose="02020603050405020304" pitchFamily="18" charset="0"/>
              </a:rPr>
            </a:br>
            <a:r>
              <a:rPr lang="et-EE" sz="2700" b="1" kern="100" dirty="0">
                <a:effectLst/>
                <a:latin typeface="Arial" panose="020B0604020202020204" pitchFamily="34" charset="0"/>
                <a:ea typeface="Times New Roman" panose="02020603050405020304" pitchFamily="18" charset="0"/>
                <a:cs typeface="Times New Roman" panose="02020603050405020304" pitchFamily="18" charset="0"/>
              </a:rPr>
              <a:t>VI PEATÜKK: KULTIVEERIMISMATERJALI  IMPORT </a:t>
            </a:r>
            <a:br>
              <a:rPr lang="et-EE" sz="2800" kern="100" dirty="0">
                <a:effectLst/>
                <a:latin typeface="Calibri" panose="020F0502020204030204" pitchFamily="34" charset="0"/>
                <a:ea typeface="Calibri" panose="020F0502020204030204" pitchFamily="34" charset="0"/>
                <a:cs typeface="Times New Roman" panose="02020603050405020304" pitchFamily="18" charset="0"/>
              </a:rPr>
            </a:br>
            <a:br>
              <a:rPr lang="et-EE" sz="1800" b="1" kern="100" dirty="0">
                <a:solidFill>
                  <a:srgbClr val="000000"/>
                </a:solidFill>
                <a:effectLst/>
                <a:latin typeface="Times New Roman" panose="02020603050405020304" pitchFamily="18" charset="0"/>
                <a:ea typeface="Times New Roman" panose="02020603050405020304" pitchFamily="18" charset="0"/>
              </a:rPr>
            </a:br>
            <a:endParaRPr lang="et-EE" sz="2800" kern="100"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3" name="TextBox 2">
            <a:extLst>
              <a:ext uri="{FF2B5EF4-FFF2-40B4-BE49-F238E27FC236}">
                <a16:creationId xmlns:a16="http://schemas.microsoft.com/office/drawing/2014/main" id="{CDEB5186-BBF7-51C6-9EA4-9D1EE9994137}"/>
              </a:ext>
            </a:extLst>
          </p:cNvPr>
          <p:cNvSpPr txBox="1"/>
          <p:nvPr/>
        </p:nvSpPr>
        <p:spPr>
          <a:xfrm>
            <a:off x="747399" y="1367625"/>
            <a:ext cx="10415784" cy="5081969"/>
          </a:xfrm>
          <a:prstGeom prst="rect">
            <a:avLst/>
          </a:prstGeom>
          <a:noFill/>
        </p:spPr>
        <p:txBody>
          <a:bodyPr wrap="square" rtlCol="0">
            <a:spAutoFit/>
          </a:bodyPr>
          <a:lstStyle/>
          <a:p>
            <a:pPr algn="just">
              <a:lnSpc>
                <a:spcPct val="107000"/>
              </a:lnSpc>
              <a:spcAft>
                <a:spcPts val="800"/>
              </a:spcAft>
              <a:tabLst>
                <a:tab pos="449580" algn="l"/>
                <a:tab pos="899160" algn="l"/>
                <a:tab pos="1348740" algn="l"/>
                <a:tab pos="1798320" algn="l"/>
                <a:tab pos="2247900" algn="l"/>
                <a:tab pos="2697480" algn="l"/>
                <a:tab pos="3147060" algn="l"/>
                <a:tab pos="3596640" algn="l"/>
                <a:tab pos="4046220" algn="l"/>
                <a:tab pos="4843780" algn="l"/>
              </a:tabLst>
            </a:pPr>
            <a:r>
              <a:rPr lang="et-EE" sz="2000" b="1" kern="100" dirty="0">
                <a:effectLst/>
                <a:latin typeface="Arial" panose="020B0604020202020204" pitchFamily="34" charset="0"/>
                <a:ea typeface="Times New Roman" panose="02020603050405020304" pitchFamily="18" charset="0"/>
                <a:cs typeface="Times New Roman" panose="02020603050405020304" pitchFamily="18" charset="0"/>
              </a:rPr>
              <a:t>Artikkel 24 Import liidu samaväärsuse alusel</a:t>
            </a:r>
          </a:p>
          <a:p>
            <a:pPr algn="just">
              <a:lnSpc>
                <a:spcPct val="107000"/>
              </a:lnSpc>
              <a:spcAft>
                <a:spcPts val="800"/>
              </a:spcAft>
              <a:tabLst>
                <a:tab pos="449580" algn="l"/>
                <a:tab pos="899160" algn="l"/>
                <a:tab pos="1348740" algn="l"/>
                <a:tab pos="1798320" algn="l"/>
                <a:tab pos="2247900" algn="l"/>
                <a:tab pos="2697480" algn="l"/>
                <a:tab pos="3147060" algn="l"/>
                <a:tab pos="3596640" algn="l"/>
                <a:tab pos="4046220" algn="l"/>
                <a:tab pos="4843780" algn="l"/>
              </a:tabLst>
            </a:pPr>
            <a:endParaRPr lang="et-EE" sz="1800" b="1" kern="100" dirty="0">
              <a:effectLst/>
              <a:latin typeface="Arial" panose="020B0604020202020204" pitchFamily="34" charset="0"/>
              <a:ea typeface="Times New Roman" panose="02020603050405020304" pitchFamily="18" charset="0"/>
              <a:cs typeface="Times New Roman" panose="02020603050405020304" pitchFamily="18" charset="0"/>
            </a:endParaRPr>
          </a:p>
          <a:p>
            <a:pPr marL="285750" indent="-285750" algn="just">
              <a:lnSpc>
                <a:spcPct val="107000"/>
              </a:lnSpc>
              <a:spcAft>
                <a:spcPts val="800"/>
              </a:spcAft>
              <a:buFont typeface="Arial" panose="020B0604020202020204" pitchFamily="34" charset="0"/>
              <a:buChar char="•"/>
              <a:tabLst>
                <a:tab pos="449580" algn="l"/>
                <a:tab pos="899160" algn="l"/>
                <a:tab pos="1348740" algn="l"/>
                <a:tab pos="1798320" algn="l"/>
                <a:tab pos="2247900" algn="l"/>
                <a:tab pos="2697480" algn="l"/>
                <a:tab pos="3147060" algn="l"/>
                <a:tab pos="3596640" algn="l"/>
                <a:tab pos="4046220" algn="l"/>
                <a:tab pos="4843780" algn="l"/>
              </a:tabLst>
            </a:pPr>
            <a:r>
              <a:rPr lang="et-EE" sz="1800" kern="100" dirty="0">
                <a:effectLst/>
                <a:latin typeface="Arial" panose="020B0604020202020204" pitchFamily="34" charset="0"/>
                <a:ea typeface="Times New Roman" panose="02020603050405020304" pitchFamily="18" charset="0"/>
                <a:cs typeface="Times New Roman" panose="02020603050405020304" pitchFamily="18" charset="0"/>
              </a:rPr>
              <a:t>Kultiveerimismaterjali võib kolmandatest riikidest liitu importida üksnes juhul, kui on kindlaks tehtud, et see vastab nõuetele, mis on samaväärsed liidus toodetava ja turustatava kultiveerimismaterjali  suhtes kohaldatavate nõuetega. </a:t>
            </a:r>
            <a:endParaRPr lang="et-EE"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07000"/>
              </a:lnSpc>
              <a:spcAft>
                <a:spcPts val="800"/>
              </a:spcAft>
              <a:buFont typeface="Arial" panose="020B0604020202020204" pitchFamily="34" charset="0"/>
              <a:buChar char="•"/>
              <a:tabLst>
                <a:tab pos="449580" algn="l"/>
                <a:tab pos="899160" algn="l"/>
                <a:tab pos="1348740" algn="l"/>
                <a:tab pos="1798320" algn="l"/>
                <a:tab pos="2247900" algn="l"/>
                <a:tab pos="2697480" algn="l"/>
                <a:tab pos="3147060" algn="l"/>
                <a:tab pos="3596640" algn="l"/>
                <a:tab pos="4046220" algn="l"/>
                <a:tab pos="4843780" algn="l"/>
              </a:tabLst>
            </a:pPr>
            <a:r>
              <a:rPr lang="et-EE" sz="1800" b="1" kern="100" dirty="0">
                <a:effectLst/>
                <a:latin typeface="Arial" panose="020B0604020202020204" pitchFamily="34" charset="0"/>
                <a:ea typeface="Times New Roman" panose="02020603050405020304" pitchFamily="18" charset="0"/>
                <a:cs typeface="Times New Roman" panose="02020603050405020304" pitchFamily="18" charset="0"/>
              </a:rPr>
              <a:t>Komisjon võib rakendusaktidega otsustada</a:t>
            </a:r>
            <a:r>
              <a:rPr lang="et-EE" sz="1800" kern="100" dirty="0">
                <a:effectLst/>
                <a:latin typeface="Arial" panose="020B0604020202020204" pitchFamily="34" charset="0"/>
                <a:ea typeface="Times New Roman" panose="02020603050405020304" pitchFamily="18" charset="0"/>
                <a:cs typeface="Times New Roman" panose="02020603050405020304" pitchFamily="18" charset="0"/>
              </a:rPr>
              <a:t>, kas konkreetsete perekondade ja liikide kategooriad, mis on toodetud kolmandas riigis, vastavad nõuetele, võttes siis aluseks et: </a:t>
            </a:r>
            <a:endParaRPr lang="et-EE"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gn="just">
              <a:lnSpc>
                <a:spcPct val="107000"/>
              </a:lnSpc>
              <a:spcAft>
                <a:spcPts val="800"/>
              </a:spcAft>
              <a:buAutoNum type="alphaLcParenBoth"/>
              <a:tabLst>
                <a:tab pos="449580" algn="l"/>
                <a:tab pos="899160" algn="l"/>
                <a:tab pos="1348740" algn="l"/>
                <a:tab pos="1798320" algn="l"/>
                <a:tab pos="2247900" algn="l"/>
                <a:tab pos="2697480" algn="l"/>
                <a:tab pos="3147060" algn="l"/>
                <a:tab pos="3596640" algn="l"/>
                <a:tab pos="4046220" algn="l"/>
                <a:tab pos="4843780" algn="l"/>
              </a:tabLst>
            </a:pPr>
            <a:r>
              <a:rPr lang="et-EE" sz="1800" kern="100" dirty="0">
                <a:effectLst/>
                <a:latin typeface="Arial" panose="020B0604020202020204" pitchFamily="34" charset="0"/>
                <a:ea typeface="Times New Roman" panose="02020603050405020304" pitchFamily="18" charset="0"/>
                <a:cs typeface="Times New Roman" panose="02020603050405020304" pitchFamily="18" charset="0"/>
              </a:rPr>
              <a:t>asjaomase kolmanda riigi esitatud teavet ja andmeid on põhjalikult uuritud; </a:t>
            </a:r>
            <a:endParaRPr lang="et-EE"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tabLst>
                <a:tab pos="449580" algn="l"/>
                <a:tab pos="899160" algn="l"/>
                <a:tab pos="1348740" algn="l"/>
                <a:tab pos="1798320" algn="l"/>
                <a:tab pos="2247900" algn="l"/>
                <a:tab pos="2697480" algn="l"/>
                <a:tab pos="3147060" algn="l"/>
                <a:tab pos="3596640" algn="l"/>
                <a:tab pos="4046220" algn="l"/>
                <a:tab pos="4843780" algn="l"/>
              </a:tabLst>
            </a:pPr>
            <a:r>
              <a:rPr lang="et-EE" sz="1800" kern="100" dirty="0">
                <a:effectLst/>
                <a:latin typeface="Arial" panose="020B0604020202020204" pitchFamily="34" charset="0"/>
                <a:ea typeface="Times New Roman" panose="02020603050405020304" pitchFamily="18" charset="0"/>
                <a:cs typeface="Times New Roman" panose="02020603050405020304" pitchFamily="18" charset="0"/>
              </a:rPr>
              <a:t>(b)	komisjoni poolt </a:t>
            </a:r>
            <a:r>
              <a:rPr lang="et-EE" kern="100" dirty="0">
                <a:latin typeface="Arial" panose="020B0604020202020204" pitchFamily="34" charset="0"/>
                <a:ea typeface="Times New Roman" panose="02020603050405020304" pitchFamily="18" charset="0"/>
                <a:cs typeface="Times New Roman" panose="02020603050405020304" pitchFamily="18" charset="0"/>
              </a:rPr>
              <a:t>on </a:t>
            </a:r>
            <a:r>
              <a:rPr lang="et-EE" sz="1800" kern="100" dirty="0">
                <a:effectLst/>
                <a:latin typeface="Arial" panose="020B0604020202020204" pitchFamily="34" charset="0"/>
                <a:ea typeface="Times New Roman" panose="02020603050405020304" pitchFamily="18" charset="0"/>
                <a:cs typeface="Times New Roman" panose="02020603050405020304" pitchFamily="18" charset="0"/>
              </a:rPr>
              <a:t>asjaomases kolmandas riigis </a:t>
            </a:r>
            <a:r>
              <a:rPr lang="et-EE" kern="100" dirty="0">
                <a:latin typeface="Arial" panose="020B0604020202020204" pitchFamily="34" charset="0"/>
                <a:ea typeface="Times New Roman" panose="02020603050405020304" pitchFamily="18" charset="0"/>
                <a:cs typeface="Times New Roman" panose="02020603050405020304" pitchFamily="18" charset="0"/>
              </a:rPr>
              <a:t>tehtud rahuldava tulemusega auditi, </a:t>
            </a:r>
            <a:r>
              <a:rPr lang="et-EE" sz="1800" kern="100" dirty="0">
                <a:effectLst/>
                <a:latin typeface="Arial" panose="020B0604020202020204" pitchFamily="34" charset="0"/>
                <a:ea typeface="Times New Roman" panose="02020603050405020304" pitchFamily="18" charset="0"/>
                <a:cs typeface="Times New Roman" panose="02020603050405020304" pitchFamily="18" charset="0"/>
              </a:rPr>
              <a:t>kui komisjon on seda auditit vajalikuks pidanud; </a:t>
            </a:r>
            <a:endParaRPr lang="et-EE"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tabLst>
                <a:tab pos="449580" algn="l"/>
                <a:tab pos="899160" algn="l"/>
                <a:tab pos="1348740" algn="l"/>
                <a:tab pos="1798320" algn="l"/>
                <a:tab pos="2247900" algn="l"/>
                <a:tab pos="2697480" algn="l"/>
                <a:tab pos="3147060" algn="l"/>
                <a:tab pos="3596640" algn="l"/>
                <a:tab pos="4046220" algn="l"/>
                <a:tab pos="4843780" algn="l"/>
              </a:tabLst>
            </a:pPr>
            <a:r>
              <a:rPr lang="et-EE" sz="1800" kern="100" dirty="0">
                <a:effectLst/>
                <a:latin typeface="Arial" panose="020B0604020202020204" pitchFamily="34" charset="0"/>
                <a:ea typeface="Times New Roman" panose="02020603050405020304" pitchFamily="18" charset="0"/>
                <a:cs typeface="Times New Roman" panose="02020603050405020304" pitchFamily="18" charset="0"/>
              </a:rPr>
              <a:t>(c)	kõnealune kolmas riik osaleb OECD rahvusvahelises kaubanduses liikuva kultiveerimismaterjali  sertifitseerimise kavas.</a:t>
            </a:r>
            <a:endParaRPr lang="et-EE"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tabLst>
                <a:tab pos="449580" algn="l"/>
                <a:tab pos="899160" algn="l"/>
                <a:tab pos="1348740" algn="l"/>
                <a:tab pos="1798320" algn="l"/>
                <a:tab pos="2247900" algn="l"/>
                <a:tab pos="2697480" algn="l"/>
                <a:tab pos="3147060" algn="l"/>
                <a:tab pos="3596640" algn="l"/>
                <a:tab pos="4046220" algn="l"/>
                <a:tab pos="4843780" algn="l"/>
              </a:tabLst>
            </a:pPr>
            <a:endParaRPr lang="et-EE"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679450" algn="just">
              <a:lnSpc>
                <a:spcPct val="107000"/>
              </a:lnSpc>
              <a:spcAft>
                <a:spcPts val="800"/>
              </a:spcAft>
              <a:tabLst>
                <a:tab pos="449580" algn="l"/>
                <a:tab pos="899160" algn="l"/>
                <a:tab pos="1348740" algn="l"/>
                <a:tab pos="1798320" algn="l"/>
                <a:tab pos="2247900" algn="l"/>
                <a:tab pos="2697480" algn="l"/>
                <a:tab pos="3147060" algn="l"/>
                <a:tab pos="3596640" algn="l"/>
                <a:tab pos="4046220" algn="l"/>
                <a:tab pos="4843780" algn="l"/>
              </a:tabLst>
            </a:pPr>
            <a:endParaRPr lang="et-EE"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aidinumbri kohatäide 3">
            <a:extLst>
              <a:ext uri="{FF2B5EF4-FFF2-40B4-BE49-F238E27FC236}">
                <a16:creationId xmlns:a16="http://schemas.microsoft.com/office/drawing/2014/main" id="{8B04FBA9-B122-6DC0-73F0-4EC2211612C8}"/>
              </a:ext>
            </a:extLst>
          </p:cNvPr>
          <p:cNvSpPr>
            <a:spLocks noGrp="1"/>
          </p:cNvSpPr>
          <p:nvPr>
            <p:ph type="sldNum" sz="quarter" idx="12"/>
          </p:nvPr>
        </p:nvSpPr>
        <p:spPr/>
        <p:txBody>
          <a:bodyPr/>
          <a:lstStyle/>
          <a:p>
            <a:fld id="{A425A60F-01F6-4A6D-98F7-93FA40BB0085}" type="slidenum">
              <a:rPr lang="et-EE" smtClean="0"/>
              <a:t>29</a:t>
            </a:fld>
            <a:endParaRPr lang="et-EE"/>
          </a:p>
        </p:txBody>
      </p:sp>
    </p:spTree>
    <p:extLst>
      <p:ext uri="{BB962C8B-B14F-4D97-AF65-F5344CB8AC3E}">
        <p14:creationId xmlns:p14="http://schemas.microsoft.com/office/powerpoint/2010/main" val="10833692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Sisu kohatäide 4" descr="Pilt, millel on kujutatud kuvatõmmis, vesi, sinine, disain">
            <a:extLst>
              <a:ext uri="{FF2B5EF4-FFF2-40B4-BE49-F238E27FC236}">
                <a16:creationId xmlns:a16="http://schemas.microsoft.com/office/drawing/2014/main" id="{7FC928BD-F3CE-F1CB-7F8C-891B4C59CD4F}"/>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9279"/>
            <a:ext cx="12192000" cy="6858000"/>
          </a:xfrm>
        </p:spPr>
      </p:pic>
      <p:sp>
        <p:nvSpPr>
          <p:cNvPr id="2" name="Pealkiri 1">
            <a:extLst>
              <a:ext uri="{FF2B5EF4-FFF2-40B4-BE49-F238E27FC236}">
                <a16:creationId xmlns:a16="http://schemas.microsoft.com/office/drawing/2014/main" id="{27665695-E22E-3E30-73E4-C9817629C268}"/>
              </a:ext>
            </a:extLst>
          </p:cNvPr>
          <p:cNvSpPr>
            <a:spLocks noGrp="1"/>
          </p:cNvSpPr>
          <p:nvPr>
            <p:ph type="title"/>
          </p:nvPr>
        </p:nvSpPr>
        <p:spPr>
          <a:xfrm>
            <a:off x="774826" y="763325"/>
            <a:ext cx="10515600" cy="620976"/>
          </a:xfrm>
        </p:spPr>
        <p:txBody>
          <a:bodyPr>
            <a:normAutofit/>
          </a:bodyPr>
          <a:lstStyle/>
          <a:p>
            <a:r>
              <a:rPr lang="et-EE" sz="2800" b="1" dirty="0">
                <a:latin typeface="Arial" panose="020B0604020202020204" pitchFamily="34" charset="0"/>
                <a:ea typeface="Roboto Condensed Light" panose="02000000000000000000" pitchFamily="2" charset="0"/>
                <a:cs typeface="Arial" panose="020B0604020202020204" pitchFamily="34" charset="0"/>
              </a:rPr>
              <a:t>Taust</a:t>
            </a:r>
          </a:p>
        </p:txBody>
      </p:sp>
      <p:sp>
        <p:nvSpPr>
          <p:cNvPr id="3" name="TextBox 2">
            <a:extLst>
              <a:ext uri="{FF2B5EF4-FFF2-40B4-BE49-F238E27FC236}">
                <a16:creationId xmlns:a16="http://schemas.microsoft.com/office/drawing/2014/main" id="{CDEB5186-BBF7-51C6-9EA4-9D1EE9994137}"/>
              </a:ext>
            </a:extLst>
          </p:cNvPr>
          <p:cNvSpPr txBox="1"/>
          <p:nvPr/>
        </p:nvSpPr>
        <p:spPr>
          <a:xfrm>
            <a:off x="505239" y="1384301"/>
            <a:ext cx="11181522" cy="5039072"/>
          </a:xfrm>
          <a:prstGeom prst="rect">
            <a:avLst/>
          </a:prstGeom>
          <a:noFill/>
        </p:spPr>
        <p:txBody>
          <a:bodyPr wrap="square" rtlCol="0">
            <a:spAutoFit/>
          </a:bodyPr>
          <a:lstStyle/>
          <a:p>
            <a:pPr marL="342900" indent="-342900">
              <a:lnSpc>
                <a:spcPct val="107000"/>
              </a:lnSpc>
              <a:spcAft>
                <a:spcPts val="800"/>
              </a:spcAft>
              <a:buFont typeface="Arial" panose="020B0604020202020204" pitchFamily="34" charset="0"/>
              <a:buChar char="•"/>
            </a:pPr>
            <a:r>
              <a:rPr lang="et-EE" sz="2000" b="1" kern="100" dirty="0">
                <a:effectLst/>
                <a:latin typeface="Arial" panose="020B0604020202020204" pitchFamily="34" charset="0"/>
                <a:ea typeface="Calibri" panose="020F0502020204030204" pitchFamily="34" charset="0"/>
                <a:cs typeface="Arial" panose="020B0604020202020204" pitchFamily="34" charset="0"/>
              </a:rPr>
              <a:t>5.07.2023 võttis Euroopa Komisjon vastu meetmete paketi, mis mh sisaldab uusi seadusandlikke ettepanekuid ka kultiveerimismaterjali tootmise ja turustamise valdkonnas.</a:t>
            </a:r>
          </a:p>
          <a:p>
            <a:pPr>
              <a:lnSpc>
                <a:spcPct val="107000"/>
              </a:lnSpc>
              <a:spcAft>
                <a:spcPts val="800"/>
              </a:spcAft>
            </a:pPr>
            <a:r>
              <a:rPr lang="et-EE" b="1" kern="100" dirty="0">
                <a:latin typeface="Arial" panose="020B0604020202020204" pitchFamily="34" charset="0"/>
                <a:ea typeface="Calibri" panose="020F0502020204030204" pitchFamily="34" charset="0"/>
                <a:cs typeface="Arial" panose="020B0604020202020204" pitchFamily="34" charset="0"/>
              </a:rPr>
              <a:t>Ajalugu:</a:t>
            </a:r>
            <a:r>
              <a:rPr lang="et-EE" b="1" kern="100" dirty="0">
                <a:effectLst/>
                <a:latin typeface="Arial" panose="020B0604020202020204" pitchFamily="34" charset="0"/>
                <a:ea typeface="Calibri" panose="020F0502020204030204" pitchFamily="34" charset="0"/>
                <a:cs typeface="Arial" panose="020B0604020202020204" pitchFamily="34" charset="0"/>
              </a:rPr>
              <a:t> </a:t>
            </a:r>
          </a:p>
          <a:p>
            <a:pPr marL="342900" indent="-342900">
              <a:lnSpc>
                <a:spcPct val="107000"/>
              </a:lnSpc>
              <a:spcAft>
                <a:spcPts val="800"/>
              </a:spcAft>
              <a:buFont typeface="Arial" panose="020B0604020202020204" pitchFamily="34" charset="0"/>
              <a:buChar char="•"/>
            </a:pPr>
            <a:r>
              <a:rPr lang="et-EE" kern="100" dirty="0">
                <a:effectLst/>
                <a:latin typeface="Arial" panose="020B0604020202020204" pitchFamily="34" charset="0"/>
                <a:ea typeface="Calibri" panose="020F0502020204030204" pitchFamily="34" charset="0"/>
                <a:cs typeface="Arial" panose="020B0604020202020204" pitchFamily="34" charset="0"/>
              </a:rPr>
              <a:t>Komisjon tegi uuringu seoses võimalike lahendustega taimse paljundusmaterjali ja kultiveerimismaterjali tootmist ja turustamist käsitlevate direktiivide parandamiseks/uuendamiseks</a:t>
            </a:r>
          </a:p>
          <a:p>
            <a:pPr marL="342900" indent="-342900">
              <a:lnSpc>
                <a:spcPct val="107000"/>
              </a:lnSpc>
              <a:spcAft>
                <a:spcPts val="800"/>
              </a:spcAft>
              <a:buFont typeface="Arial" panose="020B0604020202020204" pitchFamily="34" charset="0"/>
              <a:buChar char="•"/>
            </a:pPr>
            <a:r>
              <a:rPr lang="et-EE" kern="100" dirty="0">
                <a:latin typeface="Arial" panose="020B0604020202020204" pitchFamily="34" charset="0"/>
                <a:ea typeface="Calibri" panose="020F0502020204030204" pitchFamily="34" charset="0"/>
                <a:cs typeface="Arial" panose="020B0604020202020204" pitchFamily="34" charset="0"/>
              </a:rPr>
              <a:t>Uuringu käigus tuvastati kultiveerimismaterjali osas seda, et liikmesriigid tõlgendavad direktiivi erinevalt,  reguleerimisalas ei ole toodud erinevatel eesmärkidel kasutamist ning puuduvad selged reeglid metsapuutaimi istutavatele lõpptarbijatele teabe andmiseks</a:t>
            </a:r>
          </a:p>
          <a:p>
            <a:pPr marL="342900" indent="-342900">
              <a:lnSpc>
                <a:spcPct val="107000"/>
              </a:lnSpc>
              <a:spcAft>
                <a:spcPts val="800"/>
              </a:spcAft>
              <a:buFont typeface="Arial" panose="020B0604020202020204" pitchFamily="34" charset="0"/>
              <a:buChar char="•"/>
            </a:pPr>
            <a:r>
              <a:rPr lang="et-EE" kern="100" dirty="0">
                <a:effectLst/>
                <a:latin typeface="Arial" panose="020B0604020202020204" pitchFamily="34" charset="0"/>
                <a:ea typeface="Times New Roman" panose="02020603050405020304" pitchFamily="18" charset="0"/>
                <a:cs typeface="Arial" panose="020B0604020202020204" pitchFamily="34" charset="0"/>
              </a:rPr>
              <a:t>2021 a. algatas Euroopa Komisjon avaliku konsultatsiooni taimset paljundusmaterjali ja kultiveerimismaterjali käsitlevate õigusaktide läbivaatamise kohta</a:t>
            </a:r>
            <a:endParaRPr lang="et-EE" kern="100" dirty="0">
              <a:effectLst/>
              <a:latin typeface="Arial" panose="020B0604020202020204" pitchFamily="34" charset="0"/>
              <a:ea typeface="Calibri" panose="020F0502020204030204" pitchFamily="34" charset="0"/>
              <a:cs typeface="Arial" panose="020B0604020202020204" pitchFamily="34" charset="0"/>
            </a:endParaRPr>
          </a:p>
          <a:p>
            <a:pPr marL="342900" indent="-342900" algn="just">
              <a:lnSpc>
                <a:spcPct val="107000"/>
              </a:lnSpc>
              <a:spcAft>
                <a:spcPts val="800"/>
              </a:spcAft>
              <a:buFont typeface="Arial" panose="020B0604020202020204" pitchFamily="34" charset="0"/>
              <a:buChar char="•"/>
            </a:pPr>
            <a:r>
              <a:rPr lang="et-EE" kern="100" dirty="0">
                <a:effectLst/>
                <a:latin typeface="Arial" panose="020B0604020202020204" pitchFamily="34" charset="0"/>
                <a:ea typeface="Times New Roman" panose="02020603050405020304" pitchFamily="18" charset="0"/>
                <a:cs typeface="Arial" panose="020B0604020202020204" pitchFamily="34" charset="0"/>
              </a:rPr>
              <a:t>2022-2023 toimus ka täiendav mõjude hindamine </a:t>
            </a:r>
            <a:endParaRPr lang="et-EE" kern="100" dirty="0">
              <a:effectLst/>
              <a:latin typeface="Arial" panose="020B0604020202020204" pitchFamily="34" charset="0"/>
              <a:ea typeface="Calibri" panose="020F0502020204030204" pitchFamily="34" charset="0"/>
              <a:cs typeface="Arial" panose="020B0604020202020204" pitchFamily="34" charset="0"/>
            </a:endParaRPr>
          </a:p>
          <a:p>
            <a:pPr marL="342900" indent="-342900">
              <a:lnSpc>
                <a:spcPct val="107000"/>
              </a:lnSpc>
              <a:spcAft>
                <a:spcPts val="800"/>
              </a:spcAft>
              <a:buFont typeface="Arial" panose="020B0604020202020204" pitchFamily="34" charset="0"/>
              <a:buChar char="•"/>
            </a:pPr>
            <a:r>
              <a:rPr lang="fi-FI" kern="100" dirty="0" err="1">
                <a:effectLst/>
                <a:latin typeface="Arial" panose="020B0604020202020204" pitchFamily="34" charset="0"/>
                <a:ea typeface="Calibri" panose="020F0502020204030204" pitchFamily="34" charset="0"/>
                <a:cs typeface="Arial" panose="020B0604020202020204" pitchFamily="34" charset="0"/>
              </a:rPr>
              <a:t>Euroopa</a:t>
            </a:r>
            <a:r>
              <a:rPr lang="fi-FI" kern="100" dirty="0">
                <a:effectLst/>
                <a:latin typeface="Arial" panose="020B0604020202020204" pitchFamily="34" charset="0"/>
                <a:ea typeface="Calibri" panose="020F0502020204030204" pitchFamily="34" charset="0"/>
                <a:cs typeface="Arial" panose="020B0604020202020204" pitchFamily="34" charset="0"/>
              </a:rPr>
              <a:t> </a:t>
            </a:r>
            <a:r>
              <a:rPr lang="fi-FI" kern="100" dirty="0" err="1">
                <a:effectLst/>
                <a:latin typeface="Arial" panose="020B0604020202020204" pitchFamily="34" charset="0"/>
                <a:ea typeface="Calibri" panose="020F0502020204030204" pitchFamily="34" charset="0"/>
                <a:cs typeface="Arial" panose="020B0604020202020204" pitchFamily="34" charset="0"/>
              </a:rPr>
              <a:t>Komisjon</a:t>
            </a:r>
            <a:r>
              <a:rPr lang="fi-FI" kern="100" dirty="0">
                <a:effectLst/>
                <a:latin typeface="Arial" panose="020B0604020202020204" pitchFamily="34" charset="0"/>
                <a:ea typeface="Calibri" panose="020F0502020204030204" pitchFamily="34" charset="0"/>
                <a:cs typeface="Arial" panose="020B0604020202020204" pitchFamily="34" charset="0"/>
              </a:rPr>
              <a:t> </a:t>
            </a:r>
            <a:r>
              <a:rPr lang="fi-FI" kern="100" dirty="0" err="1">
                <a:effectLst/>
                <a:latin typeface="Arial" panose="020B0604020202020204" pitchFamily="34" charset="0"/>
                <a:ea typeface="Calibri" panose="020F0502020204030204" pitchFamily="34" charset="0"/>
                <a:cs typeface="Arial" panose="020B0604020202020204" pitchFamily="34" charset="0"/>
              </a:rPr>
              <a:t>avalikustas</a:t>
            </a:r>
            <a:r>
              <a:rPr lang="fi-FI" kern="100" dirty="0">
                <a:effectLst/>
                <a:latin typeface="Arial" panose="020B0604020202020204" pitchFamily="34" charset="0"/>
                <a:ea typeface="Calibri" panose="020F0502020204030204" pitchFamily="34" charset="0"/>
                <a:cs typeface="Arial" panose="020B0604020202020204" pitchFamily="34" charset="0"/>
              </a:rPr>
              <a:t> </a:t>
            </a:r>
            <a:r>
              <a:rPr lang="et-EE" kern="100" dirty="0">
                <a:effectLst/>
                <a:latin typeface="Arial" panose="020B0604020202020204" pitchFamily="34" charset="0"/>
                <a:ea typeface="Calibri" panose="020F0502020204030204" pitchFamily="34" charset="0"/>
                <a:cs typeface="Arial" panose="020B0604020202020204" pitchFamily="34" charset="0"/>
              </a:rPr>
              <a:t>5.</a:t>
            </a:r>
            <a:r>
              <a:rPr lang="fi-FI" kern="100" dirty="0" err="1">
                <a:effectLst/>
                <a:latin typeface="Arial" panose="020B0604020202020204" pitchFamily="34" charset="0"/>
                <a:ea typeface="Calibri" panose="020F0502020204030204" pitchFamily="34" charset="0"/>
                <a:cs typeface="Arial" panose="020B0604020202020204" pitchFamily="34" charset="0"/>
              </a:rPr>
              <a:t>juuli</a:t>
            </a:r>
            <a:r>
              <a:rPr lang="et-EE" kern="100" dirty="0">
                <a:effectLst/>
                <a:latin typeface="Arial" panose="020B0604020202020204" pitchFamily="34" charset="0"/>
                <a:ea typeface="Calibri" panose="020F0502020204030204" pitchFamily="34" charset="0"/>
                <a:cs typeface="Arial" panose="020B0604020202020204" pitchFamily="34" charset="0"/>
              </a:rPr>
              <a:t>l</a:t>
            </a:r>
            <a:r>
              <a:rPr lang="fi-FI" kern="100" dirty="0">
                <a:effectLst/>
                <a:latin typeface="Arial" panose="020B0604020202020204" pitchFamily="34" charset="0"/>
                <a:ea typeface="Calibri" panose="020F0502020204030204" pitchFamily="34" charset="0"/>
                <a:cs typeface="Arial" panose="020B0604020202020204" pitchFamily="34" charset="0"/>
              </a:rPr>
              <a:t> </a:t>
            </a:r>
            <a:r>
              <a:rPr lang="fi-FI" kern="100" dirty="0" err="1">
                <a:effectLst/>
                <a:latin typeface="Arial" panose="020B0604020202020204" pitchFamily="34" charset="0"/>
                <a:ea typeface="Calibri" panose="020F0502020204030204" pitchFamily="34" charset="0"/>
                <a:cs typeface="Arial" panose="020B0604020202020204" pitchFamily="34" charset="0"/>
                <a:hlinkClick r:id="rId3" action="ppaction://hlinkfile"/>
              </a:rPr>
              <a:t>kultiveerimismaterjali</a:t>
            </a:r>
            <a:r>
              <a:rPr lang="fi-FI" kern="100" dirty="0">
                <a:effectLst/>
                <a:latin typeface="Arial" panose="020B0604020202020204" pitchFamily="34" charset="0"/>
                <a:ea typeface="Calibri" panose="020F0502020204030204" pitchFamily="34" charset="0"/>
                <a:cs typeface="Arial" panose="020B0604020202020204" pitchFamily="34" charset="0"/>
                <a:hlinkClick r:id="rId3" action="ppaction://hlinkfile"/>
              </a:rPr>
              <a:t> </a:t>
            </a:r>
            <a:r>
              <a:rPr lang="fi-FI" kern="100" dirty="0" err="1">
                <a:effectLst/>
                <a:latin typeface="Arial" panose="020B0604020202020204" pitchFamily="34" charset="0"/>
                <a:ea typeface="Calibri" panose="020F0502020204030204" pitchFamily="34" charset="0"/>
                <a:cs typeface="Arial" panose="020B0604020202020204" pitchFamily="34" charset="0"/>
                <a:hlinkClick r:id="rId3" action="ppaction://hlinkfile"/>
              </a:rPr>
              <a:t>määruse</a:t>
            </a:r>
            <a:r>
              <a:rPr lang="fi-FI" kern="100" dirty="0">
                <a:effectLst/>
                <a:latin typeface="Arial" panose="020B0604020202020204" pitchFamily="34" charset="0"/>
                <a:ea typeface="Calibri" panose="020F0502020204030204" pitchFamily="34" charset="0"/>
                <a:cs typeface="Arial" panose="020B0604020202020204" pitchFamily="34" charset="0"/>
              </a:rPr>
              <a:t>. </a:t>
            </a:r>
            <a:endParaRPr lang="et-EE" kern="100" dirty="0">
              <a:effectLst/>
              <a:latin typeface="Arial" panose="020B0604020202020204" pitchFamily="34" charset="0"/>
              <a:ea typeface="Calibri" panose="020F0502020204030204" pitchFamily="34" charset="0"/>
              <a:cs typeface="Arial" panose="020B0604020202020204" pitchFamily="34" charset="0"/>
            </a:endParaRPr>
          </a:p>
          <a:p>
            <a:pPr marL="285750" indent="-285750">
              <a:buClr>
                <a:srgbClr val="006EB5"/>
              </a:buClr>
              <a:buFont typeface="Arial" panose="020B0604020202020204" pitchFamily="34" charset="0"/>
              <a:buChar char="•"/>
            </a:pPr>
            <a:r>
              <a:rPr lang="et-EE" dirty="0">
                <a:effectLst/>
                <a:latin typeface="Arial" panose="020B0604020202020204" pitchFamily="34" charset="0"/>
                <a:ea typeface="Calibri" panose="020F0502020204030204" pitchFamily="34" charset="0"/>
                <a:cs typeface="Arial" panose="020B0604020202020204" pitchFamily="34" charset="0"/>
              </a:rPr>
              <a:t>Määrus hakkab asendama hetkel kehtivat </a:t>
            </a:r>
            <a:r>
              <a:rPr lang="et-EE" dirty="0">
                <a:latin typeface="Arial" panose="020B0604020202020204" pitchFamily="34" charset="0"/>
                <a:ea typeface="Calibri" panose="020F0502020204030204" pitchFamily="34" charset="0"/>
                <a:cs typeface="Arial" panose="020B0604020202020204" pitchFamily="34" charset="0"/>
              </a:rPr>
              <a:t>kultiveerimismaterjali turustamise </a:t>
            </a:r>
            <a:r>
              <a:rPr lang="et-EE" dirty="0">
                <a:effectLst/>
                <a:latin typeface="Arial" panose="020B0604020202020204" pitchFamily="34" charset="0"/>
                <a:ea typeface="Calibri" panose="020F0502020204030204" pitchFamily="34" charset="0"/>
                <a:cs typeface="Arial" panose="020B0604020202020204" pitchFamily="34" charset="0"/>
              </a:rPr>
              <a:t>direktiivi 1999/105/EÜ</a:t>
            </a:r>
            <a:endParaRPr lang="et-EE" dirty="0">
              <a:latin typeface="Arial" panose="020B0604020202020204" pitchFamily="34" charset="0"/>
              <a:ea typeface="Roboto Condensed Light" panose="02000000000000000000" pitchFamily="2" charset="0"/>
              <a:cs typeface="Arial" panose="020B0604020202020204" pitchFamily="34" charset="0"/>
            </a:endParaRPr>
          </a:p>
        </p:txBody>
      </p:sp>
      <p:sp>
        <p:nvSpPr>
          <p:cNvPr id="4" name="Slaidinumbri kohatäide 3">
            <a:extLst>
              <a:ext uri="{FF2B5EF4-FFF2-40B4-BE49-F238E27FC236}">
                <a16:creationId xmlns:a16="http://schemas.microsoft.com/office/drawing/2014/main" id="{AD5F1ED6-1B05-FDF4-147D-BE4A7BB4FF01}"/>
              </a:ext>
            </a:extLst>
          </p:cNvPr>
          <p:cNvSpPr>
            <a:spLocks noGrp="1"/>
          </p:cNvSpPr>
          <p:nvPr>
            <p:ph type="sldNum" sz="quarter" idx="12"/>
          </p:nvPr>
        </p:nvSpPr>
        <p:spPr/>
        <p:txBody>
          <a:bodyPr/>
          <a:lstStyle/>
          <a:p>
            <a:fld id="{A425A60F-01F6-4A6D-98F7-93FA40BB0085}" type="slidenum">
              <a:rPr lang="et-EE" smtClean="0"/>
              <a:t>3</a:t>
            </a:fld>
            <a:endParaRPr lang="et-EE"/>
          </a:p>
        </p:txBody>
      </p:sp>
    </p:spTree>
    <p:extLst>
      <p:ext uri="{BB962C8B-B14F-4D97-AF65-F5344CB8AC3E}">
        <p14:creationId xmlns:p14="http://schemas.microsoft.com/office/powerpoint/2010/main" val="239394559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Sisu kohatäide 4" descr="Pilt, millel on kujutatud kuvatõmmis, vesi, sinine, disain">
            <a:extLst>
              <a:ext uri="{FF2B5EF4-FFF2-40B4-BE49-F238E27FC236}">
                <a16:creationId xmlns:a16="http://schemas.microsoft.com/office/drawing/2014/main" id="{7FC928BD-F3CE-F1CB-7F8C-891B4C59CD4F}"/>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2" name="Pealkiri 1">
            <a:extLst>
              <a:ext uri="{FF2B5EF4-FFF2-40B4-BE49-F238E27FC236}">
                <a16:creationId xmlns:a16="http://schemas.microsoft.com/office/drawing/2014/main" id="{27665695-E22E-3E30-73E4-C9817629C268}"/>
              </a:ext>
            </a:extLst>
          </p:cNvPr>
          <p:cNvSpPr>
            <a:spLocks noGrp="1"/>
          </p:cNvSpPr>
          <p:nvPr>
            <p:ph type="title"/>
          </p:nvPr>
        </p:nvSpPr>
        <p:spPr>
          <a:xfrm>
            <a:off x="874642" y="795131"/>
            <a:ext cx="10415783" cy="572494"/>
          </a:xfrm>
        </p:spPr>
        <p:txBody>
          <a:bodyPr>
            <a:normAutofit fontScale="90000"/>
          </a:bodyPr>
          <a:lstStyle/>
          <a:p>
            <a:pPr>
              <a:lnSpc>
                <a:spcPct val="107000"/>
              </a:lnSpc>
              <a:spcAft>
                <a:spcPts val="800"/>
              </a:spcAft>
            </a:pPr>
            <a:br>
              <a:rPr lang="et-EE" sz="2400" kern="100" dirty="0">
                <a:effectLst/>
                <a:latin typeface="Calibri" panose="020F0502020204030204" pitchFamily="34" charset="0"/>
                <a:ea typeface="Calibri" panose="020F0502020204030204" pitchFamily="34" charset="0"/>
                <a:cs typeface="Times New Roman" panose="02020603050405020304" pitchFamily="18" charset="0"/>
              </a:rPr>
            </a:br>
            <a:r>
              <a:rPr lang="et-EE" sz="2700" b="1" kern="100" dirty="0">
                <a:effectLst/>
                <a:latin typeface="Arial" panose="020B0604020202020204" pitchFamily="34" charset="0"/>
                <a:ea typeface="Times New Roman" panose="02020603050405020304" pitchFamily="18" charset="0"/>
                <a:cs typeface="Times New Roman" panose="02020603050405020304" pitchFamily="18" charset="0"/>
              </a:rPr>
              <a:t>VI PEATÜKK: KULTIVEERIMISMATERJALI  IMPORT </a:t>
            </a:r>
            <a:br>
              <a:rPr lang="et-EE" sz="2800" kern="100" dirty="0">
                <a:effectLst/>
                <a:latin typeface="Calibri" panose="020F0502020204030204" pitchFamily="34" charset="0"/>
                <a:ea typeface="Calibri" panose="020F0502020204030204" pitchFamily="34" charset="0"/>
                <a:cs typeface="Times New Roman" panose="02020603050405020304" pitchFamily="18" charset="0"/>
              </a:rPr>
            </a:br>
            <a:br>
              <a:rPr lang="et-EE" sz="1800" b="1" kern="100" dirty="0">
                <a:solidFill>
                  <a:srgbClr val="000000"/>
                </a:solidFill>
                <a:effectLst/>
                <a:latin typeface="Times New Roman" panose="02020603050405020304" pitchFamily="18" charset="0"/>
                <a:ea typeface="Times New Roman" panose="02020603050405020304" pitchFamily="18" charset="0"/>
              </a:rPr>
            </a:br>
            <a:endParaRPr lang="et-EE" sz="2800" kern="100"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3" name="TextBox 2">
            <a:extLst>
              <a:ext uri="{FF2B5EF4-FFF2-40B4-BE49-F238E27FC236}">
                <a16:creationId xmlns:a16="http://schemas.microsoft.com/office/drawing/2014/main" id="{CDEB5186-BBF7-51C6-9EA4-9D1EE9994137}"/>
              </a:ext>
            </a:extLst>
          </p:cNvPr>
          <p:cNvSpPr txBox="1"/>
          <p:nvPr/>
        </p:nvSpPr>
        <p:spPr>
          <a:xfrm>
            <a:off x="901575" y="1367625"/>
            <a:ext cx="10261608" cy="5680594"/>
          </a:xfrm>
          <a:prstGeom prst="rect">
            <a:avLst/>
          </a:prstGeom>
          <a:noFill/>
        </p:spPr>
        <p:txBody>
          <a:bodyPr wrap="square" rtlCol="0">
            <a:spAutoFit/>
          </a:bodyPr>
          <a:lstStyle/>
          <a:p>
            <a:pPr marL="6350" marR="5715" indent="-6350">
              <a:lnSpc>
                <a:spcPct val="107000"/>
              </a:lnSpc>
              <a:spcAft>
                <a:spcPts val="505"/>
              </a:spcAft>
            </a:pPr>
            <a:r>
              <a:rPr lang="et-EE" sz="2000" b="1" kern="100" dirty="0">
                <a:effectLst/>
                <a:latin typeface="Arial" panose="020B0604020202020204" pitchFamily="34" charset="0"/>
                <a:ea typeface="Times New Roman" panose="02020603050405020304" pitchFamily="18" charset="0"/>
                <a:cs typeface="Arial" panose="020B0604020202020204" pitchFamily="34" charset="0"/>
              </a:rPr>
              <a:t>Artikkel 25 </a:t>
            </a:r>
            <a:r>
              <a:rPr lang="et-EE" sz="2000" b="1" kern="1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Imporditud kultiveerimismaterjali teavitamine ja sertifikaadid </a:t>
            </a:r>
          </a:p>
          <a:p>
            <a:pPr algn="just">
              <a:lnSpc>
                <a:spcPct val="107000"/>
              </a:lnSpc>
              <a:spcAft>
                <a:spcPts val="800"/>
              </a:spcAft>
              <a:tabLst>
                <a:tab pos="449580" algn="l"/>
                <a:tab pos="899160" algn="l"/>
                <a:tab pos="1348740" algn="l"/>
                <a:tab pos="1798320" algn="l"/>
                <a:tab pos="2247900" algn="l"/>
                <a:tab pos="2697480" algn="l"/>
                <a:tab pos="3147060" algn="l"/>
                <a:tab pos="3596640" algn="l"/>
                <a:tab pos="4046220" algn="l"/>
                <a:tab pos="4843780" algn="l"/>
              </a:tabLst>
            </a:pPr>
            <a:endParaRPr lang="et-EE" sz="1800" kern="100" dirty="0">
              <a:effectLst/>
              <a:latin typeface="Arial" panose="020B0604020202020204" pitchFamily="34" charset="0"/>
              <a:ea typeface="Times New Roman" panose="02020603050405020304" pitchFamily="18" charset="0"/>
              <a:cs typeface="Times New Roman" panose="02020603050405020304" pitchFamily="18" charset="0"/>
            </a:endParaRPr>
          </a:p>
          <a:p>
            <a:pPr marL="285750" indent="-285750" algn="just">
              <a:lnSpc>
                <a:spcPct val="107000"/>
              </a:lnSpc>
              <a:spcAft>
                <a:spcPts val="800"/>
              </a:spcAft>
              <a:buFont typeface="Arial" panose="020B0604020202020204" pitchFamily="34" charset="0"/>
              <a:buChar char="•"/>
              <a:tabLst>
                <a:tab pos="449580" algn="l"/>
                <a:tab pos="899160" algn="l"/>
                <a:tab pos="1348740" algn="l"/>
                <a:tab pos="1798320" algn="l"/>
                <a:tab pos="2247900" algn="l"/>
                <a:tab pos="2697480" algn="l"/>
                <a:tab pos="3147060" algn="l"/>
                <a:tab pos="3596640" algn="l"/>
                <a:tab pos="4046220" algn="l"/>
                <a:tab pos="4843780" algn="l"/>
              </a:tabLst>
            </a:pPr>
            <a:r>
              <a:rPr lang="et-EE" sz="1800" kern="100" dirty="0">
                <a:effectLst/>
                <a:latin typeface="Arial" panose="020B0604020202020204" pitchFamily="34" charset="0"/>
                <a:ea typeface="Times New Roman" panose="02020603050405020304" pitchFamily="18" charset="0"/>
                <a:cs typeface="Times New Roman" panose="02020603050405020304" pitchFamily="18" charset="0"/>
              </a:rPr>
              <a:t>Kultiveerimismaterjali ühendusse importivad ettevõtjad teavitavad asjaomast pädevat asutust enne importi määruse (EL) 2017/625 artiklis 131 osutatud </a:t>
            </a:r>
            <a:r>
              <a:rPr lang="et-EE" sz="1800" b="1" kern="100" dirty="0">
                <a:effectLst/>
                <a:latin typeface="Arial" panose="020B0604020202020204" pitchFamily="34" charset="0"/>
                <a:ea typeface="Times New Roman" panose="02020603050405020304" pitchFamily="18" charset="0"/>
                <a:cs typeface="Times New Roman" panose="02020603050405020304" pitchFamily="18" charset="0"/>
              </a:rPr>
              <a:t>ametliku kontrolli teabehaldussüsteemi (IMSOC) kaudu. </a:t>
            </a:r>
            <a:endParaRPr lang="et-EE" sz="1800" b="1"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tabLst>
                <a:tab pos="449580" algn="l"/>
                <a:tab pos="899160" algn="l"/>
                <a:tab pos="1348740" algn="l"/>
                <a:tab pos="1798320" algn="l"/>
                <a:tab pos="2247900" algn="l"/>
                <a:tab pos="2697480" algn="l"/>
                <a:tab pos="3147060" algn="l"/>
                <a:tab pos="3596640" algn="l"/>
                <a:tab pos="4046220" algn="l"/>
                <a:tab pos="4843780" algn="l"/>
              </a:tabLst>
            </a:pPr>
            <a:r>
              <a:rPr lang="et-EE" sz="1800" b="1" kern="100" dirty="0">
                <a:effectLst/>
                <a:latin typeface="Arial" panose="020B0604020202020204" pitchFamily="34" charset="0"/>
                <a:ea typeface="Times New Roman" panose="02020603050405020304" pitchFamily="18" charset="0"/>
                <a:cs typeface="Times New Roman" panose="02020603050405020304" pitchFamily="18" charset="0"/>
              </a:rPr>
              <a:t>Imporditud kultiveerimismaterjaliga peavad kaasas olema kõik järgmised dokumendid: </a:t>
            </a:r>
            <a:endParaRPr lang="et-EE" sz="1800" b="1"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tabLst>
                <a:tab pos="449580" algn="l"/>
                <a:tab pos="899160" algn="l"/>
                <a:tab pos="1348740" algn="l"/>
                <a:tab pos="1798320" algn="l"/>
                <a:tab pos="2247900" algn="l"/>
                <a:tab pos="2697480" algn="l"/>
                <a:tab pos="3147060" algn="l"/>
                <a:tab pos="3596640" algn="l"/>
                <a:tab pos="4046220" algn="l"/>
                <a:tab pos="4843780" algn="l"/>
              </a:tabLst>
            </a:pPr>
            <a:r>
              <a:rPr lang="et-EE" sz="1800" kern="100" dirty="0">
                <a:effectLst/>
                <a:latin typeface="Arial" panose="020B0604020202020204" pitchFamily="34" charset="0"/>
                <a:ea typeface="Times New Roman" panose="02020603050405020304" pitchFamily="18" charset="0"/>
                <a:cs typeface="Times New Roman" panose="02020603050405020304" pitchFamily="18" charset="0"/>
              </a:rPr>
              <a:t>(a)	põhitunnistus või muu ametlik sertifikaat, mille on välja andnud kolmas päritoluriik; </a:t>
            </a:r>
            <a:endParaRPr lang="et-EE"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tabLst>
                <a:tab pos="449580" algn="l"/>
                <a:tab pos="899160" algn="l"/>
                <a:tab pos="1348740" algn="l"/>
                <a:tab pos="1798320" algn="l"/>
                <a:tab pos="2247900" algn="l"/>
                <a:tab pos="2697480" algn="l"/>
                <a:tab pos="3147060" algn="l"/>
                <a:tab pos="3596640" algn="l"/>
                <a:tab pos="4046220" algn="l"/>
                <a:tab pos="4843780" algn="l"/>
              </a:tabLst>
            </a:pPr>
            <a:r>
              <a:rPr lang="et-EE" sz="1800" kern="100" dirty="0">
                <a:effectLst/>
                <a:latin typeface="Arial" panose="020B0604020202020204" pitchFamily="34" charset="0"/>
                <a:ea typeface="Times New Roman" panose="02020603050405020304" pitchFamily="18" charset="0"/>
                <a:cs typeface="Times New Roman" panose="02020603050405020304" pitchFamily="18" charset="0"/>
              </a:rPr>
              <a:t>(b)	ametlik etikett; ja </a:t>
            </a:r>
            <a:endParaRPr lang="et-EE"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tabLst>
                <a:tab pos="449580" algn="l"/>
                <a:tab pos="899160" algn="l"/>
                <a:tab pos="1348740" algn="l"/>
                <a:tab pos="1798320" algn="l"/>
                <a:tab pos="2247900" algn="l"/>
                <a:tab pos="2697480" algn="l"/>
                <a:tab pos="3147060" algn="l"/>
                <a:tab pos="3596640" algn="l"/>
                <a:tab pos="4046220" algn="l"/>
                <a:tab pos="4843780" algn="l"/>
              </a:tabLst>
            </a:pPr>
            <a:r>
              <a:rPr lang="et-EE" sz="1800" kern="100" dirty="0">
                <a:effectLst/>
                <a:latin typeface="Arial" panose="020B0604020202020204" pitchFamily="34" charset="0"/>
                <a:ea typeface="Times New Roman" panose="02020603050405020304" pitchFamily="18" charset="0"/>
                <a:cs typeface="Times New Roman" panose="02020603050405020304" pitchFamily="18" charset="0"/>
              </a:rPr>
              <a:t>(c)	andmed, mis sisaldavad asjaomase kolmanda riigi ettevõtja esitatud andmeid selle kultiveerimismaterjali kohta. </a:t>
            </a:r>
            <a:endParaRPr lang="et-EE"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07000"/>
              </a:lnSpc>
              <a:spcAft>
                <a:spcPts val="800"/>
              </a:spcAft>
              <a:buFont typeface="Arial" panose="020B0604020202020204" pitchFamily="34" charset="0"/>
              <a:buChar char="•"/>
              <a:tabLst>
                <a:tab pos="449580" algn="l"/>
                <a:tab pos="899160" algn="l"/>
                <a:tab pos="1348740" algn="l"/>
                <a:tab pos="1798320" algn="l"/>
                <a:tab pos="2247900" algn="l"/>
                <a:tab pos="2697480" algn="l"/>
                <a:tab pos="3147060" algn="l"/>
                <a:tab pos="3596640" algn="l"/>
                <a:tab pos="4046220" algn="l"/>
                <a:tab pos="4843780" algn="l"/>
              </a:tabLst>
            </a:pPr>
            <a:r>
              <a:rPr lang="et-EE" sz="1800" b="1" kern="100" dirty="0">
                <a:effectLst/>
                <a:latin typeface="Arial" panose="020B0604020202020204" pitchFamily="34" charset="0"/>
                <a:ea typeface="Times New Roman" panose="02020603050405020304" pitchFamily="18" charset="0"/>
                <a:cs typeface="Times New Roman" panose="02020603050405020304" pitchFamily="18" charset="0"/>
              </a:rPr>
              <a:t>Pärast importi asendab asjaomase liikmesriigi pädev asutus: </a:t>
            </a:r>
            <a:endParaRPr lang="et-EE" sz="1800" b="1"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tabLst>
                <a:tab pos="449580" algn="l"/>
                <a:tab pos="899160" algn="l"/>
                <a:tab pos="1348740" algn="l"/>
                <a:tab pos="1798320" algn="l"/>
                <a:tab pos="2247900" algn="l"/>
                <a:tab pos="2697480" algn="l"/>
                <a:tab pos="3147060" algn="l"/>
                <a:tab pos="3596640" algn="l"/>
                <a:tab pos="4046220" algn="l"/>
                <a:tab pos="4843780" algn="l"/>
              </a:tabLst>
            </a:pPr>
            <a:r>
              <a:rPr lang="et-EE" sz="1800" kern="100" dirty="0">
                <a:effectLst/>
                <a:latin typeface="Arial" panose="020B0604020202020204" pitchFamily="34" charset="0"/>
                <a:ea typeface="Times New Roman" panose="02020603050405020304" pitchFamily="18" charset="0"/>
                <a:cs typeface="Times New Roman" panose="02020603050405020304" pitchFamily="18" charset="0"/>
              </a:rPr>
              <a:t>(a)	 liikmesriigis välja antud uue põhitunnistusega; ja </a:t>
            </a:r>
            <a:endParaRPr lang="et-EE"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tabLst>
                <a:tab pos="449580" algn="l"/>
                <a:tab pos="899160" algn="l"/>
                <a:tab pos="1348740" algn="l"/>
                <a:tab pos="1798320" algn="l"/>
                <a:tab pos="2247900" algn="l"/>
                <a:tab pos="2697480" algn="l"/>
                <a:tab pos="3147060" algn="l"/>
                <a:tab pos="3596640" algn="l"/>
                <a:tab pos="4046220" algn="l"/>
                <a:tab pos="4843780" algn="l"/>
              </a:tabLst>
            </a:pPr>
            <a:r>
              <a:rPr lang="et-EE" sz="1800" kern="100" dirty="0">
                <a:effectLst/>
                <a:latin typeface="Arial" panose="020B0604020202020204" pitchFamily="34" charset="0"/>
                <a:ea typeface="Times New Roman" panose="02020603050405020304" pitchFamily="18" charset="0"/>
                <a:cs typeface="Times New Roman" panose="02020603050405020304" pitchFamily="18" charset="0"/>
              </a:rPr>
              <a:t>(b)	liikmesriigis välja antud uue ametliku etiketiga.</a:t>
            </a:r>
            <a:endParaRPr lang="et-EE"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tabLst>
                <a:tab pos="449580" algn="l"/>
                <a:tab pos="899160" algn="l"/>
                <a:tab pos="1348740" algn="l"/>
                <a:tab pos="1798320" algn="l"/>
                <a:tab pos="2247900" algn="l"/>
                <a:tab pos="2697480" algn="l"/>
                <a:tab pos="3147060" algn="l"/>
                <a:tab pos="3596640" algn="l"/>
                <a:tab pos="4046220" algn="l"/>
                <a:tab pos="4843780" algn="l"/>
              </a:tabLst>
            </a:pPr>
            <a:endParaRPr lang="et-EE" sz="2000" b="1" kern="100" dirty="0">
              <a:effectLst/>
              <a:latin typeface="Arial" panose="020B0604020202020204" pitchFamily="34" charset="0"/>
              <a:ea typeface="Calibri" panose="020F0502020204030204" pitchFamily="34" charset="0"/>
              <a:cs typeface="Arial" panose="020B0604020202020204" pitchFamily="34" charset="0"/>
            </a:endParaRPr>
          </a:p>
          <a:p>
            <a:pPr marL="679450" algn="just">
              <a:lnSpc>
                <a:spcPct val="107000"/>
              </a:lnSpc>
              <a:spcAft>
                <a:spcPts val="800"/>
              </a:spcAft>
              <a:tabLst>
                <a:tab pos="449580" algn="l"/>
                <a:tab pos="899160" algn="l"/>
                <a:tab pos="1348740" algn="l"/>
                <a:tab pos="1798320" algn="l"/>
                <a:tab pos="2247900" algn="l"/>
                <a:tab pos="2697480" algn="l"/>
                <a:tab pos="3147060" algn="l"/>
                <a:tab pos="3596640" algn="l"/>
                <a:tab pos="4046220" algn="l"/>
                <a:tab pos="4843780" algn="l"/>
              </a:tabLst>
            </a:pPr>
            <a:endParaRPr lang="et-EE"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aidinumbri kohatäide 3">
            <a:extLst>
              <a:ext uri="{FF2B5EF4-FFF2-40B4-BE49-F238E27FC236}">
                <a16:creationId xmlns:a16="http://schemas.microsoft.com/office/drawing/2014/main" id="{F91E3359-78A6-B918-E0B9-BE58CF048239}"/>
              </a:ext>
            </a:extLst>
          </p:cNvPr>
          <p:cNvSpPr>
            <a:spLocks noGrp="1"/>
          </p:cNvSpPr>
          <p:nvPr>
            <p:ph type="sldNum" sz="quarter" idx="12"/>
          </p:nvPr>
        </p:nvSpPr>
        <p:spPr/>
        <p:txBody>
          <a:bodyPr/>
          <a:lstStyle/>
          <a:p>
            <a:fld id="{A425A60F-01F6-4A6D-98F7-93FA40BB0085}" type="slidenum">
              <a:rPr lang="et-EE" smtClean="0"/>
              <a:t>30</a:t>
            </a:fld>
            <a:endParaRPr lang="et-EE"/>
          </a:p>
        </p:txBody>
      </p:sp>
    </p:spTree>
    <p:extLst>
      <p:ext uri="{BB962C8B-B14F-4D97-AF65-F5344CB8AC3E}">
        <p14:creationId xmlns:p14="http://schemas.microsoft.com/office/powerpoint/2010/main" val="245024022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Sisu kohatäide 4" descr="Pilt, millel on kujutatud kuvatõmmis, vesi, sinine, disain">
            <a:extLst>
              <a:ext uri="{FF2B5EF4-FFF2-40B4-BE49-F238E27FC236}">
                <a16:creationId xmlns:a16="http://schemas.microsoft.com/office/drawing/2014/main" id="{7FC928BD-F3CE-F1CB-7F8C-891B4C59CD4F}"/>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2" name="Pealkiri 1">
            <a:extLst>
              <a:ext uri="{FF2B5EF4-FFF2-40B4-BE49-F238E27FC236}">
                <a16:creationId xmlns:a16="http://schemas.microsoft.com/office/drawing/2014/main" id="{27665695-E22E-3E30-73E4-C9817629C268}"/>
              </a:ext>
            </a:extLst>
          </p:cNvPr>
          <p:cNvSpPr>
            <a:spLocks noGrp="1"/>
          </p:cNvSpPr>
          <p:nvPr>
            <p:ph type="title"/>
          </p:nvPr>
        </p:nvSpPr>
        <p:spPr>
          <a:xfrm>
            <a:off x="874642" y="795130"/>
            <a:ext cx="10415783" cy="868569"/>
          </a:xfrm>
        </p:spPr>
        <p:txBody>
          <a:bodyPr>
            <a:normAutofit fontScale="90000"/>
          </a:bodyPr>
          <a:lstStyle/>
          <a:p>
            <a:pPr>
              <a:lnSpc>
                <a:spcPct val="107000"/>
              </a:lnSpc>
              <a:spcAft>
                <a:spcPts val="800"/>
              </a:spcAft>
            </a:pPr>
            <a:br>
              <a:rPr lang="et-EE" sz="2400" kern="100" dirty="0">
                <a:effectLst/>
                <a:latin typeface="Calibri" panose="020F0502020204030204" pitchFamily="34" charset="0"/>
                <a:ea typeface="Calibri" panose="020F0502020204030204" pitchFamily="34" charset="0"/>
                <a:cs typeface="Times New Roman" panose="02020603050405020304" pitchFamily="18" charset="0"/>
              </a:rPr>
            </a:br>
            <a:r>
              <a:rPr lang="fi-FI" sz="2700" b="1" kern="100" dirty="0">
                <a:effectLst/>
                <a:latin typeface="Arial" panose="020B0604020202020204" pitchFamily="34" charset="0"/>
                <a:ea typeface="Times New Roman" panose="02020603050405020304" pitchFamily="18" charset="0"/>
                <a:cs typeface="Times New Roman" panose="02020603050405020304" pitchFamily="18" charset="0"/>
              </a:rPr>
              <a:t>VIII </a:t>
            </a:r>
            <a:r>
              <a:rPr lang="fi-FI" sz="2700" b="1" kern="100" dirty="0" err="1">
                <a:effectLst/>
                <a:latin typeface="Arial" panose="020B0604020202020204" pitchFamily="34" charset="0"/>
                <a:ea typeface="Times New Roman" panose="02020603050405020304" pitchFamily="18" charset="0"/>
                <a:cs typeface="Times New Roman" panose="02020603050405020304" pitchFamily="18" charset="0"/>
              </a:rPr>
              <a:t>peatükk</a:t>
            </a:r>
            <a:r>
              <a:rPr lang="fi-FI" sz="2700" b="1" kern="100" dirty="0">
                <a:effectLst/>
                <a:latin typeface="Arial" panose="020B0604020202020204" pitchFamily="34" charset="0"/>
                <a:ea typeface="Times New Roman" panose="02020603050405020304" pitchFamily="18" charset="0"/>
                <a:cs typeface="Times New Roman" panose="02020603050405020304" pitchFamily="18" charset="0"/>
              </a:rPr>
              <a:t> </a:t>
            </a:r>
            <a:r>
              <a:rPr lang="fi-FI" sz="2700" b="1" kern="100" dirty="0" err="1">
                <a:effectLst/>
                <a:latin typeface="Arial" panose="020B0604020202020204" pitchFamily="34" charset="0"/>
                <a:ea typeface="Times New Roman" panose="02020603050405020304" pitchFamily="18" charset="0"/>
                <a:cs typeface="Times New Roman" panose="02020603050405020304" pitchFamily="18" charset="0"/>
              </a:rPr>
              <a:t>Aruandlus</a:t>
            </a:r>
            <a:r>
              <a:rPr lang="fi-FI" sz="2700" b="1" kern="100" dirty="0">
                <a:effectLst/>
                <a:latin typeface="Arial" panose="020B0604020202020204" pitchFamily="34" charset="0"/>
                <a:ea typeface="Times New Roman" panose="02020603050405020304" pitchFamily="18" charset="0"/>
                <a:cs typeface="Times New Roman" panose="02020603050405020304" pitchFamily="18" charset="0"/>
              </a:rPr>
              <a:t>, </a:t>
            </a:r>
            <a:r>
              <a:rPr lang="fi-FI" sz="2700" b="1" kern="100" dirty="0" err="1">
                <a:effectLst/>
                <a:latin typeface="Arial" panose="020B0604020202020204" pitchFamily="34" charset="0"/>
                <a:ea typeface="Times New Roman" panose="02020603050405020304" pitchFamily="18" charset="0"/>
                <a:cs typeface="Times New Roman" panose="02020603050405020304" pitchFamily="18" charset="0"/>
              </a:rPr>
              <a:t>karistused</a:t>
            </a:r>
            <a:r>
              <a:rPr lang="fi-FI" sz="2700" b="1" kern="100" dirty="0">
                <a:effectLst/>
                <a:latin typeface="Arial" panose="020B0604020202020204" pitchFamily="34" charset="0"/>
                <a:ea typeface="Times New Roman" panose="02020603050405020304" pitchFamily="18" charset="0"/>
                <a:cs typeface="Times New Roman" panose="02020603050405020304" pitchFamily="18" charset="0"/>
              </a:rPr>
              <a:t> ja </a:t>
            </a:r>
            <a:r>
              <a:rPr lang="fi-FI" sz="2700" b="1" kern="100" dirty="0" err="1">
                <a:effectLst/>
                <a:latin typeface="Arial" panose="020B0604020202020204" pitchFamily="34" charset="0"/>
                <a:ea typeface="Times New Roman" panose="02020603050405020304" pitchFamily="18" charset="0"/>
                <a:cs typeface="Times New Roman" panose="02020603050405020304" pitchFamily="18" charset="0"/>
              </a:rPr>
              <a:t>määruste</a:t>
            </a:r>
            <a:r>
              <a:rPr lang="fi-FI" sz="2700" b="1" kern="100" dirty="0">
                <a:effectLst/>
                <a:latin typeface="Arial" panose="020B0604020202020204" pitchFamily="34" charset="0"/>
                <a:ea typeface="Times New Roman" panose="02020603050405020304" pitchFamily="18" charset="0"/>
                <a:cs typeface="Times New Roman" panose="02020603050405020304" pitchFamily="18" charset="0"/>
              </a:rPr>
              <a:t> (EL) 2016/2031 ja 2017/625 </a:t>
            </a:r>
            <a:r>
              <a:rPr lang="fi-FI" sz="2700" b="1" kern="100" dirty="0" err="1">
                <a:effectLst/>
                <a:latin typeface="Arial" panose="020B0604020202020204" pitchFamily="34" charset="0"/>
                <a:ea typeface="Times New Roman" panose="02020603050405020304" pitchFamily="18" charset="0"/>
                <a:cs typeface="Times New Roman" panose="02020603050405020304" pitchFamily="18" charset="0"/>
              </a:rPr>
              <a:t>muutmine</a:t>
            </a:r>
            <a:r>
              <a:rPr lang="fi-FI" sz="2700" b="1" kern="100" dirty="0">
                <a:effectLst/>
                <a:latin typeface="Arial" panose="020B0604020202020204" pitchFamily="34" charset="0"/>
                <a:ea typeface="Times New Roman" panose="02020603050405020304" pitchFamily="18" charset="0"/>
                <a:cs typeface="Times New Roman" panose="02020603050405020304" pitchFamily="18" charset="0"/>
              </a:rPr>
              <a:t> </a:t>
            </a:r>
            <a:br>
              <a:rPr lang="et-EE" sz="2700" kern="100" dirty="0">
                <a:effectLst/>
                <a:latin typeface="Calibri" panose="020F0502020204030204" pitchFamily="34" charset="0"/>
                <a:ea typeface="Calibri" panose="020F0502020204030204" pitchFamily="34" charset="0"/>
                <a:cs typeface="Times New Roman" panose="02020603050405020304" pitchFamily="18" charset="0"/>
              </a:rPr>
            </a:br>
            <a:br>
              <a:rPr lang="et-EE" sz="2700" b="1" kern="100" dirty="0">
                <a:solidFill>
                  <a:srgbClr val="000000"/>
                </a:solidFill>
                <a:effectLst/>
                <a:latin typeface="Times New Roman" panose="02020603050405020304" pitchFamily="18" charset="0"/>
                <a:ea typeface="Times New Roman" panose="02020603050405020304" pitchFamily="18" charset="0"/>
              </a:rPr>
            </a:br>
            <a:endParaRPr lang="et-EE" sz="2700" kern="100"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3" name="TextBox 2">
            <a:extLst>
              <a:ext uri="{FF2B5EF4-FFF2-40B4-BE49-F238E27FC236}">
                <a16:creationId xmlns:a16="http://schemas.microsoft.com/office/drawing/2014/main" id="{CDEB5186-BBF7-51C6-9EA4-9D1EE9994137}"/>
              </a:ext>
            </a:extLst>
          </p:cNvPr>
          <p:cNvSpPr txBox="1"/>
          <p:nvPr/>
        </p:nvSpPr>
        <p:spPr>
          <a:xfrm>
            <a:off x="901575" y="1367625"/>
            <a:ext cx="10261608" cy="6242158"/>
          </a:xfrm>
          <a:prstGeom prst="rect">
            <a:avLst/>
          </a:prstGeom>
          <a:noFill/>
        </p:spPr>
        <p:txBody>
          <a:bodyPr wrap="square" rtlCol="0">
            <a:spAutoFit/>
          </a:bodyPr>
          <a:lstStyle/>
          <a:p>
            <a:pPr algn="just">
              <a:lnSpc>
                <a:spcPct val="107000"/>
              </a:lnSpc>
              <a:spcAft>
                <a:spcPts val="800"/>
              </a:spcAft>
              <a:tabLst>
                <a:tab pos="449580" algn="l"/>
                <a:tab pos="899160" algn="l"/>
                <a:tab pos="1348740" algn="l"/>
                <a:tab pos="1798320" algn="l"/>
                <a:tab pos="2247900" algn="l"/>
                <a:tab pos="2697480" algn="l"/>
                <a:tab pos="3147060" algn="l"/>
                <a:tab pos="3596640" algn="l"/>
                <a:tab pos="4046220" algn="l"/>
                <a:tab pos="4843780" algn="l"/>
              </a:tabLst>
            </a:pPr>
            <a:endParaRPr lang="et-EE" sz="2000" b="1" kern="100" dirty="0">
              <a:effectLst/>
              <a:latin typeface="Arial" panose="020B0604020202020204" pitchFamily="34" charset="0"/>
              <a:ea typeface="Times New Roman" panose="02020603050405020304" pitchFamily="18" charset="0"/>
              <a:cs typeface="Arial" panose="020B0604020202020204" pitchFamily="34" charset="0"/>
            </a:endParaRPr>
          </a:p>
          <a:p>
            <a:pPr algn="just">
              <a:lnSpc>
                <a:spcPct val="107000"/>
              </a:lnSpc>
              <a:spcAft>
                <a:spcPts val="800"/>
              </a:spcAft>
              <a:tabLst>
                <a:tab pos="449580" algn="l"/>
                <a:tab pos="899160" algn="l"/>
                <a:tab pos="1348740" algn="l"/>
                <a:tab pos="1798320" algn="l"/>
                <a:tab pos="2247900" algn="l"/>
                <a:tab pos="2697480" algn="l"/>
                <a:tab pos="3147060" algn="l"/>
                <a:tab pos="3596640" algn="l"/>
                <a:tab pos="4046220" algn="l"/>
                <a:tab pos="4843780" algn="l"/>
              </a:tabLst>
            </a:pPr>
            <a:r>
              <a:rPr lang="et-EE" sz="2000" b="1" kern="100" dirty="0">
                <a:effectLst/>
                <a:latin typeface="Arial" panose="020B0604020202020204" pitchFamily="34" charset="0"/>
                <a:ea typeface="Times New Roman" panose="02020603050405020304" pitchFamily="18" charset="0"/>
                <a:cs typeface="Arial" panose="020B0604020202020204" pitchFamily="34" charset="0"/>
              </a:rPr>
              <a:t>Artikkel 28 </a:t>
            </a:r>
            <a:r>
              <a:rPr lang="et-EE" sz="2000" b="1" kern="100" dirty="0">
                <a:effectLst/>
                <a:latin typeface="Arial" panose="020B0604020202020204" pitchFamily="34" charset="0"/>
                <a:ea typeface="Times New Roman" panose="02020603050405020304" pitchFamily="18" charset="0"/>
                <a:cs typeface="Times New Roman" panose="02020603050405020304" pitchFamily="18" charset="0"/>
              </a:rPr>
              <a:t>Aruandlus</a:t>
            </a:r>
            <a:r>
              <a:rPr lang="et-EE" sz="2000" kern="100" dirty="0">
                <a:effectLst/>
                <a:latin typeface="Arial" panose="020B0604020202020204" pitchFamily="34" charset="0"/>
                <a:ea typeface="Times New Roman" panose="02020603050405020304" pitchFamily="18" charset="0"/>
                <a:cs typeface="Times New Roman" panose="02020603050405020304" pitchFamily="18" charset="0"/>
              </a:rPr>
              <a:t> </a:t>
            </a:r>
            <a:endParaRPr lang="et-EE" sz="20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tabLst>
                <a:tab pos="449580" algn="l"/>
                <a:tab pos="899160" algn="l"/>
                <a:tab pos="1348740" algn="l"/>
                <a:tab pos="1798320" algn="l"/>
                <a:tab pos="2247900" algn="l"/>
                <a:tab pos="2697480" algn="l"/>
                <a:tab pos="3147060" algn="l"/>
                <a:tab pos="3596640" algn="l"/>
                <a:tab pos="4046220" algn="l"/>
                <a:tab pos="4843780" algn="l"/>
              </a:tabLst>
            </a:pPr>
            <a:r>
              <a:rPr lang="et-EE" sz="1800" kern="100" dirty="0">
                <a:effectLst/>
                <a:latin typeface="Arial" panose="020B0604020202020204" pitchFamily="34" charset="0"/>
                <a:ea typeface="Times New Roman" panose="02020603050405020304" pitchFamily="18" charset="0"/>
                <a:cs typeface="Times New Roman" panose="02020603050405020304" pitchFamily="18" charset="0"/>
              </a:rPr>
              <a:t>Hiljemalt </a:t>
            </a:r>
            <a:r>
              <a:rPr lang="et-EE" sz="1800" i="1" kern="100" dirty="0">
                <a:effectLst/>
                <a:latin typeface="Arial" panose="020B0604020202020204" pitchFamily="34" charset="0"/>
                <a:ea typeface="Times New Roman" panose="02020603050405020304" pitchFamily="18" charset="0"/>
                <a:cs typeface="Times New Roman" panose="02020603050405020304" pitchFamily="18" charset="0"/>
              </a:rPr>
              <a:t>...[Väljaannete Talitus, palun lisada kuupäev</a:t>
            </a:r>
            <a:r>
              <a:rPr lang="et-EE" sz="1800" kern="100" dirty="0">
                <a:effectLst/>
                <a:latin typeface="Arial" panose="020B0604020202020204" pitchFamily="34" charset="0"/>
                <a:ea typeface="Times New Roman" panose="02020603050405020304" pitchFamily="18" charset="0"/>
                <a:cs typeface="Times New Roman" panose="02020603050405020304" pitchFamily="18" charset="0"/>
              </a:rPr>
              <a:t>: 5 aastat pärast käesoleva määruse kohaldamise alguskuupäeva] ja seejärel iga viie aasta järel edastavad liikmesriigid komisjonile aruande järgmise kohta: </a:t>
            </a:r>
            <a:endParaRPr lang="et-EE"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tabLst>
                <a:tab pos="449580" algn="l"/>
                <a:tab pos="899160" algn="l"/>
                <a:tab pos="1348740" algn="l"/>
                <a:tab pos="1798320" algn="l"/>
                <a:tab pos="2247900" algn="l"/>
                <a:tab pos="2697480" algn="l"/>
                <a:tab pos="3147060" algn="l"/>
                <a:tab pos="3596640" algn="l"/>
                <a:tab pos="4046220" algn="l"/>
                <a:tab pos="4843780" algn="l"/>
              </a:tabLst>
            </a:pPr>
            <a:r>
              <a:rPr lang="et-EE" sz="1800" kern="100" dirty="0">
                <a:effectLst/>
                <a:latin typeface="Arial" panose="020B0604020202020204" pitchFamily="34" charset="0"/>
                <a:ea typeface="Times New Roman" panose="02020603050405020304" pitchFamily="18" charset="0"/>
                <a:cs typeface="Times New Roman" panose="02020603050405020304" pitchFamily="18" charset="0"/>
              </a:rPr>
              <a:t>(a)	Sertifitseeritud kultiveerimismaterjali kogused aastas; </a:t>
            </a:r>
            <a:endParaRPr lang="et-EE"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tabLst>
                <a:tab pos="449580" algn="l"/>
                <a:tab pos="899160" algn="l"/>
                <a:tab pos="1348740" algn="l"/>
                <a:tab pos="1798320" algn="l"/>
                <a:tab pos="2247900" algn="l"/>
                <a:tab pos="2697480" algn="l"/>
                <a:tab pos="3147060" algn="l"/>
                <a:tab pos="3596640" algn="l"/>
                <a:tab pos="4046220" algn="l"/>
                <a:tab pos="4843780" algn="l"/>
              </a:tabLst>
            </a:pPr>
            <a:r>
              <a:rPr lang="et-EE" sz="1800" kern="100" dirty="0">
                <a:effectLst/>
                <a:latin typeface="Arial" panose="020B0604020202020204" pitchFamily="34" charset="0"/>
                <a:ea typeface="Times New Roman" panose="02020603050405020304" pitchFamily="18" charset="0"/>
                <a:cs typeface="Times New Roman" panose="02020603050405020304" pitchFamily="18" charset="0"/>
              </a:rPr>
              <a:t>(b)	 kultiveerimismaterjali tarneraskusteks valmistumiseks vastu võetud riiklike hädaolukorra lahendamise plaanide arv ja kõnealuste plaanide aktiveerimiseks vajalik aeg; </a:t>
            </a:r>
            <a:endParaRPr lang="et-EE"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tabLst>
                <a:tab pos="449580" algn="l"/>
                <a:tab pos="899160" algn="l"/>
                <a:tab pos="1348740" algn="l"/>
                <a:tab pos="1798320" algn="l"/>
                <a:tab pos="2247900" algn="l"/>
                <a:tab pos="2697480" algn="l"/>
                <a:tab pos="3147060" algn="l"/>
                <a:tab pos="3596640" algn="l"/>
                <a:tab pos="4046220" algn="l"/>
                <a:tab pos="4843780" algn="l"/>
              </a:tabLst>
            </a:pPr>
            <a:r>
              <a:rPr lang="et-EE" sz="1800" kern="100" dirty="0">
                <a:effectLst/>
                <a:latin typeface="Arial" panose="020B0604020202020204" pitchFamily="34" charset="0"/>
                <a:ea typeface="Times New Roman" panose="02020603050405020304" pitchFamily="18" charset="0"/>
                <a:cs typeface="Times New Roman" panose="02020603050405020304" pitchFamily="18" charset="0"/>
              </a:rPr>
              <a:t>(c)	selliste veebisaitide ja/või riiklike juhendite arv, mis sisaldavad teavet selle kohta, kus kõige paremini kasutada kultiveerimismaterjali; </a:t>
            </a:r>
            <a:endParaRPr lang="et-EE"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tabLst>
                <a:tab pos="449580" algn="l"/>
                <a:tab pos="899160" algn="l"/>
                <a:tab pos="1348740" algn="l"/>
                <a:tab pos="1798320" algn="l"/>
                <a:tab pos="2247900" algn="l"/>
                <a:tab pos="2697480" algn="l"/>
                <a:tab pos="3147060" algn="l"/>
                <a:tab pos="3596640" algn="l"/>
                <a:tab pos="4046220" algn="l"/>
                <a:tab pos="4843780" algn="l"/>
              </a:tabLst>
            </a:pPr>
            <a:r>
              <a:rPr lang="et-EE" sz="1800" kern="100" dirty="0">
                <a:effectLst/>
                <a:latin typeface="Arial" panose="020B0604020202020204" pitchFamily="34" charset="0"/>
                <a:ea typeface="Times New Roman" panose="02020603050405020304" pitchFamily="18" charset="0"/>
                <a:cs typeface="Times New Roman" panose="02020603050405020304" pitchFamily="18" charset="0"/>
              </a:rPr>
              <a:t>(d)	 kultiveerimismaterjali kogused perekondade ja liikide kaupa, mis on imporditud kolmandatest riikidest liidu samaväärsuse alusel; </a:t>
            </a:r>
            <a:endParaRPr lang="et-EE"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tabLst>
                <a:tab pos="449580" algn="l"/>
                <a:tab pos="899160" algn="l"/>
                <a:tab pos="1348740" algn="l"/>
                <a:tab pos="1798320" algn="l"/>
                <a:tab pos="2247900" algn="l"/>
                <a:tab pos="2697480" algn="l"/>
                <a:tab pos="3147060" algn="l"/>
                <a:tab pos="3596640" algn="l"/>
                <a:tab pos="4046220" algn="l"/>
                <a:tab pos="4843780" algn="l"/>
              </a:tabLst>
            </a:pPr>
            <a:r>
              <a:rPr lang="et-EE" sz="1800" kern="100" dirty="0">
                <a:effectLst/>
                <a:latin typeface="Arial" panose="020B0604020202020204" pitchFamily="34" charset="0"/>
                <a:ea typeface="Times New Roman" panose="02020603050405020304" pitchFamily="18" charset="0"/>
                <a:cs typeface="Times New Roman" panose="02020603050405020304" pitchFamily="18" charset="0"/>
              </a:rPr>
              <a:t>(e)	artikli 29 kohaselt määratud karistused. </a:t>
            </a:r>
            <a:endParaRPr lang="et-EE"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tabLst>
                <a:tab pos="449580" algn="l"/>
                <a:tab pos="899160" algn="l"/>
                <a:tab pos="1348740" algn="l"/>
                <a:tab pos="1798320" algn="l"/>
                <a:tab pos="2247900" algn="l"/>
                <a:tab pos="2697480" algn="l"/>
                <a:tab pos="3147060" algn="l"/>
                <a:tab pos="3596640" algn="l"/>
                <a:tab pos="4046220" algn="l"/>
                <a:tab pos="4843780" algn="l"/>
              </a:tabLst>
            </a:pPr>
            <a:r>
              <a:rPr lang="et-EE" sz="1800" kern="100" dirty="0">
                <a:effectLst/>
                <a:latin typeface="Arial" panose="020B0604020202020204" pitchFamily="34" charset="0"/>
                <a:ea typeface="Times New Roman" panose="02020603050405020304" pitchFamily="18" charset="0"/>
                <a:cs typeface="Times New Roman" panose="02020603050405020304" pitchFamily="18" charset="0"/>
              </a:rPr>
              <a:t>Komisjon määrab rakendusaktidega kindlaks käesoleva artikli lõikes 1 sätestatud aruande tehnilised vormingud.  </a:t>
            </a:r>
            <a:endParaRPr lang="et-EE"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tabLst>
                <a:tab pos="449580" algn="l"/>
                <a:tab pos="899160" algn="l"/>
                <a:tab pos="1348740" algn="l"/>
                <a:tab pos="1798320" algn="l"/>
                <a:tab pos="2247900" algn="l"/>
                <a:tab pos="2697480" algn="l"/>
                <a:tab pos="3147060" algn="l"/>
                <a:tab pos="3596640" algn="l"/>
                <a:tab pos="4046220" algn="l"/>
                <a:tab pos="4843780" algn="l"/>
              </a:tabLst>
            </a:pPr>
            <a:endParaRPr lang="et-EE" sz="2000" b="1" kern="100" dirty="0">
              <a:effectLst/>
              <a:latin typeface="Arial" panose="020B0604020202020204" pitchFamily="34" charset="0"/>
              <a:ea typeface="Calibri" panose="020F0502020204030204" pitchFamily="34" charset="0"/>
              <a:cs typeface="Arial" panose="020B0604020202020204" pitchFamily="34" charset="0"/>
            </a:endParaRPr>
          </a:p>
          <a:p>
            <a:pPr marL="679450" algn="just">
              <a:lnSpc>
                <a:spcPct val="107000"/>
              </a:lnSpc>
              <a:spcAft>
                <a:spcPts val="800"/>
              </a:spcAft>
              <a:tabLst>
                <a:tab pos="449580" algn="l"/>
                <a:tab pos="899160" algn="l"/>
                <a:tab pos="1348740" algn="l"/>
                <a:tab pos="1798320" algn="l"/>
                <a:tab pos="2247900" algn="l"/>
                <a:tab pos="2697480" algn="l"/>
                <a:tab pos="3147060" algn="l"/>
                <a:tab pos="3596640" algn="l"/>
                <a:tab pos="4046220" algn="l"/>
                <a:tab pos="4843780" algn="l"/>
              </a:tabLst>
            </a:pPr>
            <a:endParaRPr lang="et-EE"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aidinumbri kohatäide 3">
            <a:extLst>
              <a:ext uri="{FF2B5EF4-FFF2-40B4-BE49-F238E27FC236}">
                <a16:creationId xmlns:a16="http://schemas.microsoft.com/office/drawing/2014/main" id="{3599B5FF-A0A4-A0CF-E662-84F68C8C9034}"/>
              </a:ext>
            </a:extLst>
          </p:cNvPr>
          <p:cNvSpPr>
            <a:spLocks noGrp="1"/>
          </p:cNvSpPr>
          <p:nvPr>
            <p:ph type="sldNum" sz="quarter" idx="12"/>
          </p:nvPr>
        </p:nvSpPr>
        <p:spPr/>
        <p:txBody>
          <a:bodyPr/>
          <a:lstStyle/>
          <a:p>
            <a:fld id="{A425A60F-01F6-4A6D-98F7-93FA40BB0085}" type="slidenum">
              <a:rPr lang="et-EE" smtClean="0"/>
              <a:t>31</a:t>
            </a:fld>
            <a:endParaRPr lang="et-EE"/>
          </a:p>
        </p:txBody>
      </p:sp>
    </p:spTree>
    <p:extLst>
      <p:ext uri="{BB962C8B-B14F-4D97-AF65-F5344CB8AC3E}">
        <p14:creationId xmlns:p14="http://schemas.microsoft.com/office/powerpoint/2010/main" val="378648662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Sisu kohatäide 4" descr="Pilt, millel on kujutatud kuvatõmmis, vesi, sinine, disain">
            <a:extLst>
              <a:ext uri="{FF2B5EF4-FFF2-40B4-BE49-F238E27FC236}">
                <a16:creationId xmlns:a16="http://schemas.microsoft.com/office/drawing/2014/main" id="{7FC928BD-F3CE-F1CB-7F8C-891B4C59CD4F}"/>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2" name="Pealkiri 1">
            <a:extLst>
              <a:ext uri="{FF2B5EF4-FFF2-40B4-BE49-F238E27FC236}">
                <a16:creationId xmlns:a16="http://schemas.microsoft.com/office/drawing/2014/main" id="{27665695-E22E-3E30-73E4-C9817629C268}"/>
              </a:ext>
            </a:extLst>
          </p:cNvPr>
          <p:cNvSpPr>
            <a:spLocks noGrp="1"/>
          </p:cNvSpPr>
          <p:nvPr>
            <p:ph type="title"/>
          </p:nvPr>
        </p:nvSpPr>
        <p:spPr>
          <a:xfrm>
            <a:off x="874642" y="795130"/>
            <a:ext cx="10415783" cy="754269"/>
          </a:xfrm>
        </p:spPr>
        <p:txBody>
          <a:bodyPr>
            <a:normAutofit fontScale="90000"/>
          </a:bodyPr>
          <a:lstStyle/>
          <a:p>
            <a:pPr>
              <a:lnSpc>
                <a:spcPct val="107000"/>
              </a:lnSpc>
              <a:spcAft>
                <a:spcPts val="800"/>
              </a:spcAft>
            </a:pPr>
            <a:br>
              <a:rPr lang="et-EE" sz="2400" kern="100" dirty="0">
                <a:effectLst/>
                <a:latin typeface="Calibri" panose="020F0502020204030204" pitchFamily="34" charset="0"/>
                <a:ea typeface="Calibri" panose="020F0502020204030204" pitchFamily="34" charset="0"/>
                <a:cs typeface="Times New Roman" panose="02020603050405020304" pitchFamily="18" charset="0"/>
              </a:rPr>
            </a:br>
            <a:r>
              <a:rPr lang="fi-FI" sz="2700" b="1" kern="100" dirty="0">
                <a:effectLst/>
                <a:latin typeface="Arial" panose="020B0604020202020204" pitchFamily="34" charset="0"/>
                <a:ea typeface="Times New Roman" panose="02020603050405020304" pitchFamily="18" charset="0"/>
                <a:cs typeface="Times New Roman" panose="02020603050405020304" pitchFamily="18" charset="0"/>
              </a:rPr>
              <a:t>VIII </a:t>
            </a:r>
            <a:r>
              <a:rPr lang="fi-FI" sz="2700" b="1" kern="100" dirty="0" err="1">
                <a:effectLst/>
                <a:latin typeface="Arial" panose="020B0604020202020204" pitchFamily="34" charset="0"/>
                <a:ea typeface="Times New Roman" panose="02020603050405020304" pitchFamily="18" charset="0"/>
                <a:cs typeface="Times New Roman" panose="02020603050405020304" pitchFamily="18" charset="0"/>
              </a:rPr>
              <a:t>peatükk</a:t>
            </a:r>
            <a:r>
              <a:rPr lang="fi-FI" sz="2700" b="1" kern="100" dirty="0">
                <a:effectLst/>
                <a:latin typeface="Arial" panose="020B0604020202020204" pitchFamily="34" charset="0"/>
                <a:ea typeface="Times New Roman" panose="02020603050405020304" pitchFamily="18" charset="0"/>
                <a:cs typeface="Times New Roman" panose="02020603050405020304" pitchFamily="18" charset="0"/>
              </a:rPr>
              <a:t> </a:t>
            </a:r>
            <a:r>
              <a:rPr lang="fi-FI" sz="2700" b="1" kern="100" dirty="0" err="1">
                <a:effectLst/>
                <a:latin typeface="Arial" panose="020B0604020202020204" pitchFamily="34" charset="0"/>
                <a:ea typeface="Times New Roman" panose="02020603050405020304" pitchFamily="18" charset="0"/>
                <a:cs typeface="Times New Roman" panose="02020603050405020304" pitchFamily="18" charset="0"/>
              </a:rPr>
              <a:t>Aruandlus</a:t>
            </a:r>
            <a:r>
              <a:rPr lang="fi-FI" sz="2700" b="1" kern="100" dirty="0">
                <a:effectLst/>
                <a:latin typeface="Arial" panose="020B0604020202020204" pitchFamily="34" charset="0"/>
                <a:ea typeface="Times New Roman" panose="02020603050405020304" pitchFamily="18" charset="0"/>
                <a:cs typeface="Times New Roman" panose="02020603050405020304" pitchFamily="18" charset="0"/>
              </a:rPr>
              <a:t>, </a:t>
            </a:r>
            <a:r>
              <a:rPr lang="fi-FI" sz="2700" b="1" kern="100" dirty="0" err="1">
                <a:effectLst/>
                <a:latin typeface="Arial" panose="020B0604020202020204" pitchFamily="34" charset="0"/>
                <a:ea typeface="Times New Roman" panose="02020603050405020304" pitchFamily="18" charset="0"/>
                <a:cs typeface="Times New Roman" panose="02020603050405020304" pitchFamily="18" charset="0"/>
              </a:rPr>
              <a:t>karistused</a:t>
            </a:r>
            <a:r>
              <a:rPr lang="fi-FI" sz="2700" b="1" kern="100" dirty="0">
                <a:effectLst/>
                <a:latin typeface="Arial" panose="020B0604020202020204" pitchFamily="34" charset="0"/>
                <a:ea typeface="Times New Roman" panose="02020603050405020304" pitchFamily="18" charset="0"/>
                <a:cs typeface="Times New Roman" panose="02020603050405020304" pitchFamily="18" charset="0"/>
              </a:rPr>
              <a:t> ja </a:t>
            </a:r>
            <a:r>
              <a:rPr lang="fi-FI" sz="2700" b="1" kern="100" dirty="0" err="1">
                <a:effectLst/>
                <a:latin typeface="Arial" panose="020B0604020202020204" pitchFamily="34" charset="0"/>
                <a:ea typeface="Times New Roman" panose="02020603050405020304" pitchFamily="18" charset="0"/>
                <a:cs typeface="Times New Roman" panose="02020603050405020304" pitchFamily="18" charset="0"/>
              </a:rPr>
              <a:t>määruste</a:t>
            </a:r>
            <a:r>
              <a:rPr lang="fi-FI" sz="2700" b="1" kern="100" dirty="0">
                <a:effectLst/>
                <a:latin typeface="Arial" panose="020B0604020202020204" pitchFamily="34" charset="0"/>
                <a:ea typeface="Times New Roman" panose="02020603050405020304" pitchFamily="18" charset="0"/>
                <a:cs typeface="Times New Roman" panose="02020603050405020304" pitchFamily="18" charset="0"/>
              </a:rPr>
              <a:t> (EL) 2016/2031 ja 2017/625 </a:t>
            </a:r>
            <a:r>
              <a:rPr lang="fi-FI" sz="2700" b="1" kern="100" dirty="0" err="1">
                <a:effectLst/>
                <a:latin typeface="Arial" panose="020B0604020202020204" pitchFamily="34" charset="0"/>
                <a:ea typeface="Times New Roman" panose="02020603050405020304" pitchFamily="18" charset="0"/>
                <a:cs typeface="Times New Roman" panose="02020603050405020304" pitchFamily="18" charset="0"/>
              </a:rPr>
              <a:t>muutmine</a:t>
            </a:r>
            <a:r>
              <a:rPr lang="fi-FI" sz="2700" b="1" kern="100" dirty="0">
                <a:effectLst/>
                <a:latin typeface="Arial" panose="020B0604020202020204" pitchFamily="34" charset="0"/>
                <a:ea typeface="Times New Roman" panose="02020603050405020304" pitchFamily="18" charset="0"/>
                <a:cs typeface="Times New Roman" panose="02020603050405020304" pitchFamily="18" charset="0"/>
              </a:rPr>
              <a:t> </a:t>
            </a:r>
            <a:br>
              <a:rPr lang="et-EE" sz="2700" kern="100" dirty="0">
                <a:effectLst/>
                <a:latin typeface="Calibri" panose="020F0502020204030204" pitchFamily="34" charset="0"/>
                <a:ea typeface="Calibri" panose="020F0502020204030204" pitchFamily="34" charset="0"/>
                <a:cs typeface="Times New Roman" panose="02020603050405020304" pitchFamily="18" charset="0"/>
              </a:rPr>
            </a:br>
            <a:br>
              <a:rPr lang="et-EE" sz="2700" b="1" kern="100" dirty="0">
                <a:solidFill>
                  <a:srgbClr val="000000"/>
                </a:solidFill>
                <a:effectLst/>
                <a:latin typeface="Times New Roman" panose="02020603050405020304" pitchFamily="18" charset="0"/>
                <a:ea typeface="Times New Roman" panose="02020603050405020304" pitchFamily="18" charset="0"/>
              </a:rPr>
            </a:br>
            <a:endParaRPr lang="et-EE" sz="2700" kern="100"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3" name="TextBox 2">
            <a:extLst>
              <a:ext uri="{FF2B5EF4-FFF2-40B4-BE49-F238E27FC236}">
                <a16:creationId xmlns:a16="http://schemas.microsoft.com/office/drawing/2014/main" id="{CDEB5186-BBF7-51C6-9EA4-9D1EE9994137}"/>
              </a:ext>
            </a:extLst>
          </p:cNvPr>
          <p:cNvSpPr txBox="1"/>
          <p:nvPr/>
        </p:nvSpPr>
        <p:spPr>
          <a:xfrm>
            <a:off x="760099" y="1850225"/>
            <a:ext cx="10415783" cy="3729162"/>
          </a:xfrm>
          <a:prstGeom prst="rect">
            <a:avLst/>
          </a:prstGeom>
          <a:noFill/>
        </p:spPr>
        <p:txBody>
          <a:bodyPr wrap="square" rtlCol="0">
            <a:spAutoFit/>
          </a:bodyPr>
          <a:lstStyle/>
          <a:p>
            <a:pPr marL="6350" marR="5715" indent="-6350">
              <a:lnSpc>
                <a:spcPct val="107000"/>
              </a:lnSpc>
              <a:spcAft>
                <a:spcPts val="680"/>
              </a:spcAft>
            </a:pPr>
            <a:r>
              <a:rPr lang="et-EE" sz="2000" b="1" kern="100" dirty="0">
                <a:effectLst/>
                <a:latin typeface="Arial" panose="020B0604020202020204" pitchFamily="34" charset="0"/>
                <a:ea typeface="Times New Roman" panose="02020603050405020304" pitchFamily="18" charset="0"/>
                <a:cs typeface="Arial" panose="020B0604020202020204" pitchFamily="34" charset="0"/>
              </a:rPr>
              <a:t>Artikkel 29 </a:t>
            </a:r>
            <a:r>
              <a:rPr lang="et-EE" sz="2000" b="1" kern="1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Karistused </a:t>
            </a:r>
            <a:endParaRPr lang="et-EE" sz="2000" b="1" kern="100" dirty="0">
              <a:effectLst/>
              <a:latin typeface="Arial" panose="020B0604020202020204" pitchFamily="34" charset="0"/>
              <a:ea typeface="Calibri" panose="020F0502020204030204" pitchFamily="34" charset="0"/>
              <a:cs typeface="Arial" panose="020B0604020202020204" pitchFamily="34" charset="0"/>
            </a:endParaRPr>
          </a:p>
          <a:p>
            <a:pPr marL="285750" lvl="0" indent="-285750" algn="just" fontAlgn="base">
              <a:lnSpc>
                <a:spcPct val="104000"/>
              </a:lnSpc>
              <a:spcAft>
                <a:spcPts val="550"/>
              </a:spcAft>
              <a:buClr>
                <a:srgbClr val="000000"/>
              </a:buClr>
              <a:buSzPts val="1200"/>
              <a:buFont typeface="Arial" panose="020B0604020202020204" pitchFamily="34" charset="0"/>
              <a:buChar char="•"/>
            </a:pPr>
            <a:r>
              <a:rPr lang="et-EE" sz="1800" u="none" strike="noStrike" kern="100" dirty="0">
                <a:solidFill>
                  <a:srgbClr val="000000"/>
                </a:solidFill>
                <a:effectLst/>
                <a:uFill>
                  <a:solidFill>
                    <a:srgbClr val="000000"/>
                  </a:solidFill>
                </a:uFill>
                <a:latin typeface="Arial" panose="020B0604020202020204" pitchFamily="34" charset="0"/>
                <a:ea typeface="Times New Roman" panose="02020603050405020304" pitchFamily="18" charset="0"/>
                <a:cs typeface="Times New Roman" panose="02020603050405020304" pitchFamily="18" charset="0"/>
              </a:rPr>
              <a:t>Liikmesriigid kehtestavad eeskirjad tõhusate, proportsionaalsete ja hoiatavate karistuste kohta käesoleva määruse rikkumise eest ning võtavad kõik vajalikud meetmed nende rakendamise tagamiseks. Liikmesriigid teavitavad komisjoni viivitamata kõnealustest eeskirjadest ja meetmetest ning kõikidest hilisematest neid mõjutavatest muudatustest. </a:t>
            </a:r>
            <a:endParaRPr lang="et-EE" kern="100" dirty="0">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endParaRPr>
          </a:p>
          <a:p>
            <a:pPr lvl="0" algn="just" fontAlgn="base">
              <a:lnSpc>
                <a:spcPct val="104000"/>
              </a:lnSpc>
              <a:spcAft>
                <a:spcPts val="550"/>
              </a:spcAft>
              <a:buClr>
                <a:srgbClr val="000000"/>
              </a:buClr>
              <a:buSzPts val="1200"/>
            </a:pPr>
            <a:endParaRPr lang="et-EE" sz="1800" u="none" strike="noStrike" kern="100"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endParaRPr>
          </a:p>
          <a:p>
            <a:pPr marL="285750" lvl="0" indent="-285750" algn="just" fontAlgn="base">
              <a:lnSpc>
                <a:spcPct val="104000"/>
              </a:lnSpc>
              <a:spcAft>
                <a:spcPts val="550"/>
              </a:spcAft>
              <a:buClr>
                <a:srgbClr val="000000"/>
              </a:buClr>
              <a:buSzPts val="1200"/>
              <a:buFont typeface="Arial" panose="020B0604020202020204" pitchFamily="34" charset="0"/>
              <a:buChar char="•"/>
            </a:pPr>
            <a:r>
              <a:rPr lang="et-EE" sz="1800" u="none" strike="noStrike" kern="100" dirty="0">
                <a:solidFill>
                  <a:srgbClr val="000000"/>
                </a:solidFill>
                <a:effectLst/>
                <a:uFill>
                  <a:solidFill>
                    <a:srgbClr val="000000"/>
                  </a:solidFill>
                </a:uFill>
                <a:latin typeface="Arial" panose="020B0604020202020204" pitchFamily="34" charset="0"/>
                <a:ea typeface="Times New Roman" panose="02020603050405020304" pitchFamily="18" charset="0"/>
                <a:cs typeface="Times New Roman" panose="02020603050405020304" pitchFamily="18" charset="0"/>
              </a:rPr>
              <a:t>Liikmesriigid tagavad, et käesoleva määruse rikkumise eest määratavad rahalised karistused, mis on toime pandud pettuse või pettuse teel, kajastavad kooskõlas siseriikliku õigusega vähemalt ettevõtja majanduslikku kasu või, kui see on asjakohane, ettevõtja käibe protsenti. </a:t>
            </a:r>
            <a:endParaRPr lang="et-EE" sz="1800" u="none" strike="noStrike" kern="100" dirty="0">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07000"/>
              </a:lnSpc>
              <a:spcAft>
                <a:spcPts val="800"/>
              </a:spcAft>
              <a:tabLst>
                <a:tab pos="449580" algn="l"/>
                <a:tab pos="899160" algn="l"/>
                <a:tab pos="1348740" algn="l"/>
                <a:tab pos="1798320" algn="l"/>
                <a:tab pos="2247900" algn="l"/>
                <a:tab pos="2697480" algn="l"/>
                <a:tab pos="3147060" algn="l"/>
                <a:tab pos="3596640" algn="l"/>
                <a:tab pos="4046220" algn="l"/>
                <a:tab pos="4843780" algn="l"/>
              </a:tabLst>
            </a:pPr>
            <a:endParaRPr lang="et-EE" sz="2000" b="1" kern="100" dirty="0">
              <a:effectLst/>
              <a:latin typeface="Arial" panose="020B0604020202020204" pitchFamily="34" charset="0"/>
              <a:ea typeface="Calibri" panose="020F0502020204030204" pitchFamily="34" charset="0"/>
              <a:cs typeface="Arial" panose="020B0604020202020204" pitchFamily="34" charset="0"/>
            </a:endParaRPr>
          </a:p>
          <a:p>
            <a:pPr marL="679450" algn="just">
              <a:lnSpc>
                <a:spcPct val="107000"/>
              </a:lnSpc>
              <a:spcAft>
                <a:spcPts val="800"/>
              </a:spcAft>
              <a:tabLst>
                <a:tab pos="449580" algn="l"/>
                <a:tab pos="899160" algn="l"/>
                <a:tab pos="1348740" algn="l"/>
                <a:tab pos="1798320" algn="l"/>
                <a:tab pos="2247900" algn="l"/>
                <a:tab pos="2697480" algn="l"/>
                <a:tab pos="3147060" algn="l"/>
                <a:tab pos="3596640" algn="l"/>
                <a:tab pos="4046220" algn="l"/>
                <a:tab pos="4843780" algn="l"/>
              </a:tabLst>
            </a:pPr>
            <a:endParaRPr lang="et-EE"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aidinumbri kohatäide 3">
            <a:extLst>
              <a:ext uri="{FF2B5EF4-FFF2-40B4-BE49-F238E27FC236}">
                <a16:creationId xmlns:a16="http://schemas.microsoft.com/office/drawing/2014/main" id="{63C363B2-B4DB-49DC-B2DE-E7F6C3769DE9}"/>
              </a:ext>
            </a:extLst>
          </p:cNvPr>
          <p:cNvSpPr>
            <a:spLocks noGrp="1"/>
          </p:cNvSpPr>
          <p:nvPr>
            <p:ph type="sldNum" sz="quarter" idx="12"/>
          </p:nvPr>
        </p:nvSpPr>
        <p:spPr/>
        <p:txBody>
          <a:bodyPr/>
          <a:lstStyle/>
          <a:p>
            <a:fld id="{A425A60F-01F6-4A6D-98F7-93FA40BB0085}" type="slidenum">
              <a:rPr lang="et-EE" smtClean="0"/>
              <a:t>32</a:t>
            </a:fld>
            <a:endParaRPr lang="et-EE"/>
          </a:p>
        </p:txBody>
      </p:sp>
    </p:spTree>
    <p:extLst>
      <p:ext uri="{BB962C8B-B14F-4D97-AF65-F5344CB8AC3E}">
        <p14:creationId xmlns:p14="http://schemas.microsoft.com/office/powerpoint/2010/main" val="97820552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Sisu kohatäide 4" descr="Pilt, millel on kujutatud kuvatõmmis, vesi, sinine, disain">
            <a:extLst>
              <a:ext uri="{FF2B5EF4-FFF2-40B4-BE49-F238E27FC236}">
                <a16:creationId xmlns:a16="http://schemas.microsoft.com/office/drawing/2014/main" id="{7FC928BD-F3CE-F1CB-7F8C-891B4C59CD4F}"/>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2" name="Pealkiri 1">
            <a:extLst>
              <a:ext uri="{FF2B5EF4-FFF2-40B4-BE49-F238E27FC236}">
                <a16:creationId xmlns:a16="http://schemas.microsoft.com/office/drawing/2014/main" id="{27665695-E22E-3E30-73E4-C9817629C268}"/>
              </a:ext>
            </a:extLst>
          </p:cNvPr>
          <p:cNvSpPr>
            <a:spLocks noGrp="1"/>
          </p:cNvSpPr>
          <p:nvPr>
            <p:ph type="title"/>
          </p:nvPr>
        </p:nvSpPr>
        <p:spPr>
          <a:xfrm>
            <a:off x="874641" y="992478"/>
            <a:ext cx="10415783" cy="150522"/>
          </a:xfrm>
        </p:spPr>
        <p:txBody>
          <a:bodyPr>
            <a:normAutofit fontScale="90000"/>
          </a:bodyPr>
          <a:lstStyle/>
          <a:p>
            <a:pPr>
              <a:lnSpc>
                <a:spcPct val="107000"/>
              </a:lnSpc>
              <a:spcAft>
                <a:spcPts val="800"/>
              </a:spcAft>
            </a:pPr>
            <a:br>
              <a:rPr lang="et-EE" sz="2400" kern="100" dirty="0">
                <a:effectLst/>
                <a:latin typeface="Calibri" panose="020F0502020204030204" pitchFamily="34" charset="0"/>
                <a:ea typeface="Calibri" panose="020F0502020204030204" pitchFamily="34" charset="0"/>
                <a:cs typeface="Times New Roman" panose="02020603050405020304" pitchFamily="18" charset="0"/>
              </a:rPr>
            </a:br>
            <a:r>
              <a:rPr lang="fi-FI" sz="2700" b="1" kern="100" dirty="0">
                <a:effectLst/>
                <a:latin typeface="Arial" panose="020B0604020202020204" pitchFamily="34" charset="0"/>
                <a:ea typeface="Times New Roman" panose="02020603050405020304" pitchFamily="18" charset="0"/>
                <a:cs typeface="Times New Roman" panose="02020603050405020304" pitchFamily="18" charset="0"/>
              </a:rPr>
              <a:t>VIII </a:t>
            </a:r>
            <a:r>
              <a:rPr lang="fi-FI" sz="2700" b="1" kern="100" dirty="0" err="1">
                <a:effectLst/>
                <a:latin typeface="Arial" panose="020B0604020202020204" pitchFamily="34" charset="0"/>
                <a:ea typeface="Times New Roman" panose="02020603050405020304" pitchFamily="18" charset="0"/>
                <a:cs typeface="Times New Roman" panose="02020603050405020304" pitchFamily="18" charset="0"/>
              </a:rPr>
              <a:t>peatükk</a:t>
            </a:r>
            <a:r>
              <a:rPr lang="fi-FI" sz="2700" b="1" kern="100" dirty="0">
                <a:effectLst/>
                <a:latin typeface="Arial" panose="020B0604020202020204" pitchFamily="34" charset="0"/>
                <a:ea typeface="Times New Roman" panose="02020603050405020304" pitchFamily="18" charset="0"/>
                <a:cs typeface="Times New Roman" panose="02020603050405020304" pitchFamily="18" charset="0"/>
              </a:rPr>
              <a:t> </a:t>
            </a:r>
            <a:r>
              <a:rPr lang="fi-FI" sz="2700" b="1" kern="100" dirty="0" err="1">
                <a:effectLst/>
                <a:latin typeface="Arial" panose="020B0604020202020204" pitchFamily="34" charset="0"/>
                <a:ea typeface="Times New Roman" panose="02020603050405020304" pitchFamily="18" charset="0"/>
                <a:cs typeface="Times New Roman" panose="02020603050405020304" pitchFamily="18" charset="0"/>
              </a:rPr>
              <a:t>Aruandlus</a:t>
            </a:r>
            <a:r>
              <a:rPr lang="fi-FI" sz="2700" b="1" kern="100" dirty="0">
                <a:effectLst/>
                <a:latin typeface="Arial" panose="020B0604020202020204" pitchFamily="34" charset="0"/>
                <a:ea typeface="Times New Roman" panose="02020603050405020304" pitchFamily="18" charset="0"/>
                <a:cs typeface="Times New Roman" panose="02020603050405020304" pitchFamily="18" charset="0"/>
              </a:rPr>
              <a:t>, </a:t>
            </a:r>
            <a:r>
              <a:rPr lang="fi-FI" sz="2700" b="1" kern="100" dirty="0" err="1">
                <a:effectLst/>
                <a:latin typeface="Arial" panose="020B0604020202020204" pitchFamily="34" charset="0"/>
                <a:ea typeface="Times New Roman" panose="02020603050405020304" pitchFamily="18" charset="0"/>
                <a:cs typeface="Times New Roman" panose="02020603050405020304" pitchFamily="18" charset="0"/>
              </a:rPr>
              <a:t>karistused</a:t>
            </a:r>
            <a:r>
              <a:rPr lang="fi-FI" sz="2700" b="1" kern="100" dirty="0">
                <a:effectLst/>
                <a:latin typeface="Arial" panose="020B0604020202020204" pitchFamily="34" charset="0"/>
                <a:ea typeface="Times New Roman" panose="02020603050405020304" pitchFamily="18" charset="0"/>
                <a:cs typeface="Times New Roman" panose="02020603050405020304" pitchFamily="18" charset="0"/>
              </a:rPr>
              <a:t> ja </a:t>
            </a:r>
            <a:r>
              <a:rPr lang="fi-FI" sz="2700" b="1" kern="100" dirty="0" err="1">
                <a:effectLst/>
                <a:latin typeface="Arial" panose="020B0604020202020204" pitchFamily="34" charset="0"/>
                <a:ea typeface="Times New Roman" panose="02020603050405020304" pitchFamily="18" charset="0"/>
                <a:cs typeface="Times New Roman" panose="02020603050405020304" pitchFamily="18" charset="0"/>
              </a:rPr>
              <a:t>määruste</a:t>
            </a:r>
            <a:r>
              <a:rPr lang="fi-FI" sz="2700" b="1" kern="100" dirty="0">
                <a:effectLst/>
                <a:latin typeface="Arial" panose="020B0604020202020204" pitchFamily="34" charset="0"/>
                <a:ea typeface="Times New Roman" panose="02020603050405020304" pitchFamily="18" charset="0"/>
                <a:cs typeface="Times New Roman" panose="02020603050405020304" pitchFamily="18" charset="0"/>
              </a:rPr>
              <a:t> (EL) 2016/2031 ja 2017/625 </a:t>
            </a:r>
            <a:r>
              <a:rPr lang="fi-FI" sz="2700" b="1" kern="100" dirty="0" err="1">
                <a:effectLst/>
                <a:latin typeface="Arial" panose="020B0604020202020204" pitchFamily="34" charset="0"/>
                <a:ea typeface="Times New Roman" panose="02020603050405020304" pitchFamily="18" charset="0"/>
                <a:cs typeface="Times New Roman" panose="02020603050405020304" pitchFamily="18" charset="0"/>
              </a:rPr>
              <a:t>muutmine</a:t>
            </a:r>
            <a:r>
              <a:rPr lang="fi-FI" sz="2700" b="1" kern="100" dirty="0">
                <a:effectLst/>
                <a:latin typeface="Arial" panose="020B0604020202020204" pitchFamily="34" charset="0"/>
                <a:ea typeface="Times New Roman" panose="02020603050405020304" pitchFamily="18" charset="0"/>
                <a:cs typeface="Times New Roman" panose="02020603050405020304" pitchFamily="18" charset="0"/>
              </a:rPr>
              <a:t> </a:t>
            </a:r>
            <a:br>
              <a:rPr lang="et-EE" sz="2700" kern="100" dirty="0">
                <a:effectLst/>
                <a:latin typeface="Calibri" panose="020F0502020204030204" pitchFamily="34" charset="0"/>
                <a:ea typeface="Calibri" panose="020F0502020204030204" pitchFamily="34" charset="0"/>
                <a:cs typeface="Times New Roman" panose="02020603050405020304" pitchFamily="18" charset="0"/>
              </a:rPr>
            </a:br>
            <a:br>
              <a:rPr lang="et-EE" sz="2700" b="1" kern="100" dirty="0">
                <a:solidFill>
                  <a:srgbClr val="000000"/>
                </a:solidFill>
                <a:effectLst/>
                <a:latin typeface="Times New Roman" panose="02020603050405020304" pitchFamily="18" charset="0"/>
                <a:ea typeface="Times New Roman" panose="02020603050405020304" pitchFamily="18" charset="0"/>
              </a:rPr>
            </a:br>
            <a:endParaRPr lang="et-EE" sz="2700" kern="100"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3" name="TextBox 2">
            <a:extLst>
              <a:ext uri="{FF2B5EF4-FFF2-40B4-BE49-F238E27FC236}">
                <a16:creationId xmlns:a16="http://schemas.microsoft.com/office/drawing/2014/main" id="{CDEB5186-BBF7-51C6-9EA4-9D1EE9994137}"/>
              </a:ext>
            </a:extLst>
          </p:cNvPr>
          <p:cNvSpPr txBox="1"/>
          <p:nvPr/>
        </p:nvSpPr>
        <p:spPr>
          <a:xfrm>
            <a:off x="645321" y="1278725"/>
            <a:ext cx="10874424" cy="7210885"/>
          </a:xfrm>
          <a:prstGeom prst="rect">
            <a:avLst/>
          </a:prstGeom>
          <a:noFill/>
        </p:spPr>
        <p:txBody>
          <a:bodyPr wrap="square" rtlCol="0">
            <a:spAutoFit/>
          </a:bodyPr>
          <a:lstStyle/>
          <a:p>
            <a:pPr marL="6350" marR="5715" indent="-6350">
              <a:lnSpc>
                <a:spcPct val="107000"/>
              </a:lnSpc>
              <a:spcAft>
                <a:spcPts val="680"/>
              </a:spcAft>
            </a:pPr>
            <a:r>
              <a:rPr lang="et-EE" sz="20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Artikkel 30 </a:t>
            </a:r>
          </a:p>
          <a:p>
            <a:pPr marL="6350" marR="5715" indent="-6350">
              <a:lnSpc>
                <a:spcPct val="107000"/>
              </a:lnSpc>
              <a:spcAft>
                <a:spcPts val="680"/>
              </a:spcAft>
            </a:pPr>
            <a:r>
              <a:rPr lang="et-EE" sz="18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Määruse (EL) </a:t>
            </a:r>
            <a:r>
              <a:rPr lang="et-EE" sz="18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hlinkClick r:id="rId3"/>
              </a:rPr>
              <a:t>2016/2031</a:t>
            </a:r>
            <a:r>
              <a:rPr lang="et-EE" sz="18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muutmine </a:t>
            </a:r>
          </a:p>
          <a:p>
            <a:pPr marL="285750" marR="5715" indent="-285750">
              <a:lnSpc>
                <a:spcPct val="107000"/>
              </a:lnSpc>
              <a:spcAft>
                <a:spcPts val="680"/>
              </a:spcAft>
              <a:buFont typeface="Arial" panose="020B0604020202020204" pitchFamily="34" charset="0"/>
              <a:buChar char="•"/>
            </a:pPr>
            <a:r>
              <a:rPr lang="et-EE" sz="18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artikli 37 lõige 4 asendatakse järgmisega: </a:t>
            </a:r>
          </a:p>
          <a:p>
            <a:pPr marL="6350" marR="5715" indent="-6350">
              <a:lnSpc>
                <a:spcPct val="107000"/>
              </a:lnSpc>
              <a:spcAft>
                <a:spcPts val="680"/>
              </a:spcAft>
            </a:pPr>
            <a:r>
              <a:rPr lang="et-EE" sz="18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a:t>
            </a:r>
            <a:r>
              <a:rPr lang="et-EE" sz="18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4. Komisjon kehtestab vajaduse korral rakendusaktiga meetmed, et vältida liidu reguleeritud mittekarantiinsete taimekahjustajate esinemist asjaomastel istutamiseks ettenähtud taimedel, nagu on osutatud käesoleva määruse artikli 36 punktis“</a:t>
            </a:r>
          </a:p>
          <a:p>
            <a:pPr marL="6350" marR="5715" indent="-6350">
              <a:lnSpc>
                <a:spcPct val="107000"/>
              </a:lnSpc>
              <a:spcAft>
                <a:spcPts val="680"/>
              </a:spcAft>
            </a:pPr>
            <a:r>
              <a:rPr lang="et-EE" sz="18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Need meetmed käsitlevad vajaduse korral kõnealuste taimede liitu toomist ja liidusisest liikumist</a:t>
            </a:r>
            <a:r>
              <a:rPr lang="et-EE" sz="18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p>
          <a:p>
            <a:pPr marL="285750" marR="5715" indent="-285750">
              <a:lnSpc>
                <a:spcPct val="107000"/>
              </a:lnSpc>
              <a:spcAft>
                <a:spcPts val="680"/>
              </a:spcAft>
              <a:buFont typeface="Arial" panose="020B0604020202020204" pitchFamily="34" charset="0"/>
              <a:buChar char="•"/>
            </a:pPr>
            <a:r>
              <a:rPr lang="et-EE" sz="18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artiklisse 83 lisatakse järgmine lõige: </a:t>
            </a:r>
          </a:p>
          <a:p>
            <a:pPr marL="6350" marR="5715" indent="-6350">
              <a:lnSpc>
                <a:spcPct val="107000"/>
              </a:lnSpc>
              <a:spcAft>
                <a:spcPts val="680"/>
              </a:spcAft>
            </a:pPr>
            <a:r>
              <a:rPr lang="et-EE" sz="18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„5a. Määruses (EL).../...  osutatud istutamiseks ettenähtud taimede puhul, mis on toodetud või turustatud algallikas tuntud, valitud, kvalifitseeritud või testitud kategooriatena, </a:t>
            </a:r>
            <a:r>
              <a:rPr lang="et-EE" sz="18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lisatakse taimepass eraldi kujul kõnealuse määruse vastavate sätete kohaselt toodetud ametlikule etiketile. </a:t>
            </a:r>
          </a:p>
          <a:p>
            <a:pPr marL="6350" marR="5715" indent="-6350">
              <a:lnSpc>
                <a:spcPct val="107000"/>
              </a:lnSpc>
              <a:spcAft>
                <a:spcPts val="680"/>
              </a:spcAft>
            </a:pPr>
            <a:r>
              <a:rPr lang="et-EE" dirty="0">
                <a:latin typeface="Arial" panose="020B0604020202020204" pitchFamily="34" charset="0"/>
                <a:cs typeface="Arial" panose="020B0604020202020204" pitchFamily="34" charset="0"/>
              </a:rPr>
              <a:t>Kui kohaldatakse käesolevat lõiget, sisaldab:</a:t>
            </a:r>
          </a:p>
          <a:p>
            <a:pPr marL="6350" marR="5715" indent="-6350">
              <a:lnSpc>
                <a:spcPct val="107000"/>
              </a:lnSpc>
              <a:spcAft>
                <a:spcPts val="680"/>
              </a:spcAft>
            </a:pPr>
            <a:r>
              <a:rPr lang="et-EE" dirty="0"/>
              <a:t> </a:t>
            </a:r>
            <a:r>
              <a:rPr lang="et-EE" sz="18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(a)</a:t>
            </a:r>
            <a:r>
              <a:rPr lang="et-EE" sz="18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t-EE" sz="18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Liidu territooriumil vedamiseks vajalik taimepass käesoleva määruse VII lisa E ja F osas sätestatud elemente; </a:t>
            </a:r>
          </a:p>
          <a:p>
            <a:pPr marL="6350" marR="5715" indent="-6350">
              <a:lnSpc>
                <a:spcPct val="107000"/>
              </a:lnSpc>
              <a:spcAft>
                <a:spcPts val="680"/>
              </a:spcAft>
            </a:pPr>
            <a:r>
              <a:rPr lang="et-EE" sz="18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(b)	kaitstavasse piirkonda sissetoomiseks ja seal vedamiseks vajalik taimepass käesoleva määruse VII lisa H osas sätestatud elemente</a:t>
            </a:r>
            <a:r>
              <a:rPr lang="et-EE" sz="18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p>
          <a:p>
            <a:pPr marL="6350" marR="5715" indent="-6350">
              <a:lnSpc>
                <a:spcPct val="107000"/>
              </a:lnSpc>
              <a:spcAft>
                <a:spcPts val="680"/>
              </a:spcAft>
            </a:pPr>
            <a:endParaRPr lang="et-EE" sz="18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p>
            <a:pPr marL="6350" marR="5715" indent="-6350">
              <a:lnSpc>
                <a:spcPct val="107000"/>
              </a:lnSpc>
              <a:spcAft>
                <a:spcPts val="680"/>
              </a:spcAft>
            </a:pPr>
            <a:endParaRPr lang="et-EE" b="1" dirty="0">
              <a:solidFill>
                <a:srgbClr val="000000"/>
              </a:solidFill>
              <a:latin typeface="Arial" panose="020B0604020202020204" pitchFamily="34" charset="0"/>
              <a:ea typeface="Times New Roman" panose="02020603050405020304" pitchFamily="18" charset="0"/>
              <a:cs typeface="Arial" panose="020B0604020202020204" pitchFamily="34" charset="0"/>
            </a:endParaRPr>
          </a:p>
          <a:p>
            <a:pPr>
              <a:lnSpc>
                <a:spcPct val="107000"/>
              </a:lnSpc>
              <a:spcAft>
                <a:spcPts val="800"/>
              </a:spcAft>
              <a:tabLst>
                <a:tab pos="449580" algn="l"/>
                <a:tab pos="899160" algn="l"/>
                <a:tab pos="1348740" algn="l"/>
                <a:tab pos="1798320" algn="l"/>
                <a:tab pos="2247900" algn="l"/>
                <a:tab pos="2697480" algn="l"/>
                <a:tab pos="3147060" algn="l"/>
                <a:tab pos="3596640" algn="l"/>
                <a:tab pos="4046220" algn="l"/>
                <a:tab pos="4843780" algn="l"/>
              </a:tabLst>
            </a:pPr>
            <a:endParaRPr lang="et-EE" sz="2000" b="1" kern="100" dirty="0">
              <a:effectLst/>
              <a:latin typeface="Arial" panose="020B0604020202020204" pitchFamily="34" charset="0"/>
              <a:ea typeface="Calibri" panose="020F0502020204030204" pitchFamily="34" charset="0"/>
              <a:cs typeface="Arial" panose="020B0604020202020204" pitchFamily="34" charset="0"/>
            </a:endParaRPr>
          </a:p>
          <a:p>
            <a:pPr marL="679450" algn="just">
              <a:lnSpc>
                <a:spcPct val="107000"/>
              </a:lnSpc>
              <a:spcAft>
                <a:spcPts val="800"/>
              </a:spcAft>
              <a:tabLst>
                <a:tab pos="449580" algn="l"/>
                <a:tab pos="899160" algn="l"/>
                <a:tab pos="1348740" algn="l"/>
                <a:tab pos="1798320" algn="l"/>
                <a:tab pos="2247900" algn="l"/>
                <a:tab pos="2697480" algn="l"/>
                <a:tab pos="3147060" algn="l"/>
                <a:tab pos="3596640" algn="l"/>
                <a:tab pos="4046220" algn="l"/>
                <a:tab pos="4843780" algn="l"/>
              </a:tabLst>
            </a:pPr>
            <a:endParaRPr lang="et-EE" sz="1800" kern="100" dirty="0">
              <a:effectLst/>
              <a:latin typeface="Arial" panose="020B0604020202020204" pitchFamily="34" charset="0"/>
              <a:ea typeface="Calibri" panose="020F0502020204030204" pitchFamily="34" charset="0"/>
              <a:cs typeface="Arial" panose="020B0604020202020204" pitchFamily="34" charset="0"/>
            </a:endParaRPr>
          </a:p>
        </p:txBody>
      </p:sp>
      <p:sp>
        <p:nvSpPr>
          <p:cNvPr id="4" name="Slaidinumbri kohatäide 3">
            <a:extLst>
              <a:ext uri="{FF2B5EF4-FFF2-40B4-BE49-F238E27FC236}">
                <a16:creationId xmlns:a16="http://schemas.microsoft.com/office/drawing/2014/main" id="{6325C0E3-BFDE-F305-8574-07F022E66365}"/>
              </a:ext>
            </a:extLst>
          </p:cNvPr>
          <p:cNvSpPr>
            <a:spLocks noGrp="1"/>
          </p:cNvSpPr>
          <p:nvPr>
            <p:ph type="sldNum" sz="quarter" idx="12"/>
          </p:nvPr>
        </p:nvSpPr>
        <p:spPr/>
        <p:txBody>
          <a:bodyPr/>
          <a:lstStyle/>
          <a:p>
            <a:fld id="{A425A60F-01F6-4A6D-98F7-93FA40BB0085}" type="slidenum">
              <a:rPr lang="et-EE" smtClean="0"/>
              <a:t>33</a:t>
            </a:fld>
            <a:endParaRPr lang="et-EE"/>
          </a:p>
        </p:txBody>
      </p:sp>
    </p:spTree>
    <p:extLst>
      <p:ext uri="{BB962C8B-B14F-4D97-AF65-F5344CB8AC3E}">
        <p14:creationId xmlns:p14="http://schemas.microsoft.com/office/powerpoint/2010/main" val="92223434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Sisu kohatäide 4" descr="Pilt, millel on kujutatud kuvatõmmis, vesi, sinine, disain">
            <a:extLst>
              <a:ext uri="{FF2B5EF4-FFF2-40B4-BE49-F238E27FC236}">
                <a16:creationId xmlns:a16="http://schemas.microsoft.com/office/drawing/2014/main" id="{7FC928BD-F3CE-F1CB-7F8C-891B4C59CD4F}"/>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2" name="Pealkiri 1">
            <a:extLst>
              <a:ext uri="{FF2B5EF4-FFF2-40B4-BE49-F238E27FC236}">
                <a16:creationId xmlns:a16="http://schemas.microsoft.com/office/drawing/2014/main" id="{27665695-E22E-3E30-73E4-C9817629C268}"/>
              </a:ext>
            </a:extLst>
          </p:cNvPr>
          <p:cNvSpPr>
            <a:spLocks noGrp="1"/>
          </p:cNvSpPr>
          <p:nvPr>
            <p:ph type="title"/>
          </p:nvPr>
        </p:nvSpPr>
        <p:spPr>
          <a:xfrm>
            <a:off x="874642" y="795131"/>
            <a:ext cx="10415783" cy="572494"/>
          </a:xfrm>
        </p:spPr>
        <p:txBody>
          <a:bodyPr>
            <a:normAutofit fontScale="90000"/>
          </a:bodyPr>
          <a:lstStyle/>
          <a:p>
            <a:pPr>
              <a:lnSpc>
                <a:spcPct val="107000"/>
              </a:lnSpc>
              <a:spcAft>
                <a:spcPts val="800"/>
              </a:spcAft>
            </a:pPr>
            <a:br>
              <a:rPr lang="et-EE" sz="2400" kern="100" dirty="0">
                <a:effectLst/>
                <a:latin typeface="Calibri" panose="020F0502020204030204" pitchFamily="34" charset="0"/>
                <a:ea typeface="Calibri" panose="020F0502020204030204" pitchFamily="34" charset="0"/>
                <a:cs typeface="Times New Roman" panose="02020603050405020304" pitchFamily="18" charset="0"/>
              </a:rPr>
            </a:br>
            <a:r>
              <a:rPr lang="fi-FI" sz="2700" b="1" kern="100" dirty="0">
                <a:effectLst/>
                <a:latin typeface="Arial" panose="020B0604020202020204" pitchFamily="34" charset="0"/>
                <a:ea typeface="Times New Roman" panose="02020603050405020304" pitchFamily="18" charset="0"/>
                <a:cs typeface="Times New Roman" panose="02020603050405020304" pitchFamily="18" charset="0"/>
              </a:rPr>
              <a:t>VIII </a:t>
            </a:r>
            <a:r>
              <a:rPr lang="fi-FI" sz="2700" b="1" kern="100" dirty="0" err="1">
                <a:effectLst/>
                <a:latin typeface="Arial" panose="020B0604020202020204" pitchFamily="34" charset="0"/>
                <a:ea typeface="Times New Roman" panose="02020603050405020304" pitchFamily="18" charset="0"/>
                <a:cs typeface="Times New Roman" panose="02020603050405020304" pitchFamily="18" charset="0"/>
              </a:rPr>
              <a:t>peatükk</a:t>
            </a:r>
            <a:r>
              <a:rPr lang="fi-FI" sz="2700" b="1" kern="100" dirty="0">
                <a:effectLst/>
                <a:latin typeface="Arial" panose="020B0604020202020204" pitchFamily="34" charset="0"/>
                <a:ea typeface="Times New Roman" panose="02020603050405020304" pitchFamily="18" charset="0"/>
                <a:cs typeface="Times New Roman" panose="02020603050405020304" pitchFamily="18" charset="0"/>
              </a:rPr>
              <a:t> </a:t>
            </a:r>
            <a:r>
              <a:rPr lang="fi-FI" sz="2700" b="1" kern="100" dirty="0" err="1">
                <a:effectLst/>
                <a:latin typeface="Arial" panose="020B0604020202020204" pitchFamily="34" charset="0"/>
                <a:ea typeface="Times New Roman" panose="02020603050405020304" pitchFamily="18" charset="0"/>
                <a:cs typeface="Times New Roman" panose="02020603050405020304" pitchFamily="18" charset="0"/>
              </a:rPr>
              <a:t>Aruandlus</a:t>
            </a:r>
            <a:r>
              <a:rPr lang="fi-FI" sz="2700" b="1" kern="100" dirty="0">
                <a:effectLst/>
                <a:latin typeface="Arial" panose="020B0604020202020204" pitchFamily="34" charset="0"/>
                <a:ea typeface="Times New Roman" panose="02020603050405020304" pitchFamily="18" charset="0"/>
                <a:cs typeface="Times New Roman" panose="02020603050405020304" pitchFamily="18" charset="0"/>
              </a:rPr>
              <a:t>, </a:t>
            </a:r>
            <a:r>
              <a:rPr lang="fi-FI" sz="2700" b="1" kern="100" dirty="0" err="1">
                <a:effectLst/>
                <a:latin typeface="Arial" panose="020B0604020202020204" pitchFamily="34" charset="0"/>
                <a:ea typeface="Times New Roman" panose="02020603050405020304" pitchFamily="18" charset="0"/>
                <a:cs typeface="Times New Roman" panose="02020603050405020304" pitchFamily="18" charset="0"/>
              </a:rPr>
              <a:t>karistused</a:t>
            </a:r>
            <a:r>
              <a:rPr lang="fi-FI" sz="2700" b="1" kern="100" dirty="0">
                <a:effectLst/>
                <a:latin typeface="Arial" panose="020B0604020202020204" pitchFamily="34" charset="0"/>
                <a:ea typeface="Times New Roman" panose="02020603050405020304" pitchFamily="18" charset="0"/>
                <a:cs typeface="Times New Roman" panose="02020603050405020304" pitchFamily="18" charset="0"/>
              </a:rPr>
              <a:t> ja </a:t>
            </a:r>
            <a:r>
              <a:rPr lang="fi-FI" sz="2700" b="1" kern="100" dirty="0" err="1">
                <a:effectLst/>
                <a:latin typeface="Arial" panose="020B0604020202020204" pitchFamily="34" charset="0"/>
                <a:ea typeface="Times New Roman" panose="02020603050405020304" pitchFamily="18" charset="0"/>
                <a:cs typeface="Times New Roman" panose="02020603050405020304" pitchFamily="18" charset="0"/>
              </a:rPr>
              <a:t>määruste</a:t>
            </a:r>
            <a:r>
              <a:rPr lang="fi-FI" sz="2700" b="1" kern="100" dirty="0">
                <a:effectLst/>
                <a:latin typeface="Arial" panose="020B0604020202020204" pitchFamily="34" charset="0"/>
                <a:ea typeface="Times New Roman" panose="02020603050405020304" pitchFamily="18" charset="0"/>
                <a:cs typeface="Times New Roman" panose="02020603050405020304" pitchFamily="18" charset="0"/>
              </a:rPr>
              <a:t> (EL) 2016/2031 ja 2017/625 </a:t>
            </a:r>
            <a:r>
              <a:rPr lang="fi-FI" sz="2700" b="1" kern="100" dirty="0" err="1">
                <a:effectLst/>
                <a:latin typeface="Arial" panose="020B0604020202020204" pitchFamily="34" charset="0"/>
                <a:ea typeface="Times New Roman" panose="02020603050405020304" pitchFamily="18" charset="0"/>
                <a:cs typeface="Times New Roman" panose="02020603050405020304" pitchFamily="18" charset="0"/>
              </a:rPr>
              <a:t>muutmine</a:t>
            </a:r>
            <a:r>
              <a:rPr lang="fi-FI" sz="2700" b="1" kern="100" dirty="0">
                <a:effectLst/>
                <a:latin typeface="Arial" panose="020B0604020202020204" pitchFamily="34" charset="0"/>
                <a:ea typeface="Times New Roman" panose="02020603050405020304" pitchFamily="18" charset="0"/>
                <a:cs typeface="Times New Roman" panose="02020603050405020304" pitchFamily="18" charset="0"/>
              </a:rPr>
              <a:t> </a:t>
            </a:r>
            <a:br>
              <a:rPr lang="et-EE" sz="2800" kern="100" dirty="0">
                <a:effectLst/>
                <a:latin typeface="Calibri" panose="020F0502020204030204" pitchFamily="34" charset="0"/>
                <a:ea typeface="Calibri" panose="020F0502020204030204" pitchFamily="34" charset="0"/>
                <a:cs typeface="Times New Roman" panose="02020603050405020304" pitchFamily="18" charset="0"/>
              </a:rPr>
            </a:br>
            <a:br>
              <a:rPr lang="et-EE" sz="1800" b="1" kern="100" dirty="0">
                <a:solidFill>
                  <a:srgbClr val="000000"/>
                </a:solidFill>
                <a:effectLst/>
                <a:latin typeface="Times New Roman" panose="02020603050405020304" pitchFamily="18" charset="0"/>
                <a:ea typeface="Times New Roman" panose="02020603050405020304" pitchFamily="18" charset="0"/>
              </a:rPr>
            </a:br>
            <a:endParaRPr lang="et-EE" sz="2800" kern="100"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3" name="TextBox 2">
            <a:extLst>
              <a:ext uri="{FF2B5EF4-FFF2-40B4-BE49-F238E27FC236}">
                <a16:creationId xmlns:a16="http://schemas.microsoft.com/office/drawing/2014/main" id="{CDEB5186-BBF7-51C6-9EA4-9D1EE9994137}"/>
              </a:ext>
            </a:extLst>
          </p:cNvPr>
          <p:cNvSpPr txBox="1"/>
          <p:nvPr/>
        </p:nvSpPr>
        <p:spPr>
          <a:xfrm>
            <a:off x="645321" y="1278725"/>
            <a:ext cx="10874424" cy="5318444"/>
          </a:xfrm>
          <a:prstGeom prst="rect">
            <a:avLst/>
          </a:prstGeom>
          <a:noFill/>
        </p:spPr>
        <p:txBody>
          <a:bodyPr wrap="square" rtlCol="0">
            <a:spAutoFit/>
          </a:bodyPr>
          <a:lstStyle/>
          <a:p>
            <a:pPr marL="6350" marR="5715" indent="-6350">
              <a:lnSpc>
                <a:spcPct val="107000"/>
              </a:lnSpc>
              <a:spcAft>
                <a:spcPts val="680"/>
              </a:spcAft>
            </a:pPr>
            <a:endParaRPr lang="et-EE" sz="20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p>
            <a:pPr marL="6350" marR="5715" indent="-6350">
              <a:lnSpc>
                <a:spcPct val="107000"/>
              </a:lnSpc>
              <a:spcAft>
                <a:spcPts val="680"/>
              </a:spcAft>
            </a:pPr>
            <a:r>
              <a:rPr lang="et-EE" sz="20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Artikkel 31 </a:t>
            </a:r>
          </a:p>
          <a:p>
            <a:pPr marL="6350" marR="5715" indent="-6350">
              <a:lnSpc>
                <a:spcPct val="107000"/>
              </a:lnSpc>
              <a:spcAft>
                <a:spcPts val="680"/>
              </a:spcAft>
            </a:pPr>
            <a:r>
              <a:rPr lang="et-EE" sz="18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Määruse (EL) </a:t>
            </a:r>
            <a:r>
              <a:rPr lang="et-EE" sz="18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hlinkClick r:id="rId3"/>
              </a:rPr>
              <a:t>2017/625</a:t>
            </a:r>
            <a:r>
              <a:rPr lang="et-EE" sz="18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muutmine</a:t>
            </a:r>
          </a:p>
          <a:p>
            <a:pPr marR="5715">
              <a:lnSpc>
                <a:spcPct val="107000"/>
              </a:lnSpc>
              <a:spcAft>
                <a:spcPts val="680"/>
              </a:spcAft>
            </a:pPr>
            <a:r>
              <a:rPr lang="et-EE" kern="100" dirty="0">
                <a:solidFill>
                  <a:srgbClr val="000000"/>
                </a:solidFill>
                <a:effectLst/>
                <a:latin typeface="Arial" panose="020B0604020202020204" pitchFamily="34" charset="0"/>
                <a:ea typeface="Calibri" panose="020F0502020204030204" pitchFamily="34" charset="0"/>
                <a:cs typeface="Arial" panose="020B0604020202020204" pitchFamily="34" charset="0"/>
              </a:rPr>
              <a:t>Kon</a:t>
            </a:r>
            <a:r>
              <a:rPr lang="et-EE" kern="100" dirty="0">
                <a:solidFill>
                  <a:srgbClr val="000000"/>
                </a:solidFill>
                <a:latin typeface="Arial" panose="020B0604020202020204" pitchFamily="34" charset="0"/>
                <a:ea typeface="Calibri" panose="020F0502020204030204" pitchFamily="34" charset="0"/>
                <a:cs typeface="Arial" panose="020B0604020202020204" pitchFamily="34" charset="0"/>
              </a:rPr>
              <a:t>trollimäärusesse lisatakse säte, et a</a:t>
            </a:r>
            <a:r>
              <a:rPr lang="et-EE" sz="1800" u="none" strike="noStrike" kern="100" dirty="0">
                <a:solidFill>
                  <a:srgbClr val="000000"/>
                </a:solidFill>
                <a:effectLst/>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metlik kontroll, hõlmab kultiveerimismaterjali  tootmise ja turustamise ning kõnealuste eeskirjade kohaldamisalasse kuuluvate ettevõtjate ametlikku kontrolli. </a:t>
            </a:r>
            <a:endParaRPr lang="et-EE" kern="100" dirty="0">
              <a:solidFill>
                <a:srgbClr val="000000"/>
              </a:solidFill>
              <a:latin typeface="Arial" panose="020B0604020202020204" pitchFamily="34" charset="0"/>
              <a:ea typeface="Times New Roman" panose="02020603050405020304" pitchFamily="18" charset="0"/>
              <a:cs typeface="Arial" panose="020B0604020202020204" pitchFamily="34" charset="0"/>
            </a:endParaRPr>
          </a:p>
          <a:p>
            <a:pPr marL="285750" indent="-285750" algn="just" fontAlgn="base">
              <a:lnSpc>
                <a:spcPct val="104000"/>
              </a:lnSpc>
              <a:spcAft>
                <a:spcPts val="550"/>
              </a:spcAft>
              <a:buClr>
                <a:srgbClr val="000000"/>
              </a:buClr>
              <a:buSzPts val="1200"/>
              <a:buFont typeface="Arial" panose="020B0604020202020204" pitchFamily="34" charset="0"/>
              <a:buChar char="•"/>
            </a:pPr>
            <a:endParaRPr lang="et-EE" kern="100" dirty="0">
              <a:solidFill>
                <a:srgbClr val="000000"/>
              </a:solidFill>
              <a:latin typeface="Arial" panose="020B0604020202020204" pitchFamily="34" charset="0"/>
              <a:ea typeface="Times New Roman" panose="02020603050405020304" pitchFamily="18" charset="0"/>
              <a:cs typeface="Arial" panose="020B0604020202020204" pitchFamily="34" charset="0"/>
            </a:endParaRPr>
          </a:p>
          <a:p>
            <a:pPr marL="285750" indent="-285750" algn="just" fontAlgn="base">
              <a:lnSpc>
                <a:spcPct val="104000"/>
              </a:lnSpc>
              <a:spcAft>
                <a:spcPts val="550"/>
              </a:spcAft>
              <a:buClr>
                <a:srgbClr val="000000"/>
              </a:buClr>
              <a:buSzPts val="1200"/>
              <a:buFont typeface="Arial" panose="020B0604020202020204" pitchFamily="34" charset="0"/>
              <a:buChar char="•"/>
            </a:pPr>
            <a:r>
              <a:rPr lang="et-EE" kern="100" dirty="0">
                <a:solidFill>
                  <a:srgbClr val="000000"/>
                </a:solidFill>
                <a:latin typeface="Arial" panose="020B0604020202020204" pitchFamily="34" charset="0"/>
                <a:ea typeface="Times New Roman" panose="02020603050405020304" pitchFamily="18" charset="0"/>
                <a:cs typeface="Arial" panose="020B0604020202020204" pitchFamily="34" charset="0"/>
              </a:rPr>
              <a:t>Kontrollimäärusesse lisatakse artikkel 22b „</a:t>
            </a:r>
            <a:r>
              <a:rPr lang="et-EE" i="1" kern="100" dirty="0">
                <a:solidFill>
                  <a:srgbClr val="000000"/>
                </a:solidFill>
                <a:latin typeface="Arial" panose="020B0604020202020204" pitchFamily="34" charset="0"/>
                <a:ea typeface="Times New Roman" panose="02020603050405020304" pitchFamily="18" charset="0"/>
                <a:cs typeface="Arial" panose="020B0604020202020204" pitchFamily="34" charset="0"/>
              </a:rPr>
              <a:t>Erieeskirjad ametliku kontrolli ja pädevate asutuste võetavate meetmete kohta seoses kultiveerimismaterjaliga</a:t>
            </a:r>
            <a:r>
              <a:rPr lang="et-EE" kern="100" dirty="0">
                <a:solidFill>
                  <a:srgbClr val="000000"/>
                </a:solidFill>
                <a:latin typeface="Arial" panose="020B0604020202020204" pitchFamily="34" charset="0"/>
                <a:ea typeface="Times New Roman" panose="02020603050405020304" pitchFamily="18" charset="0"/>
                <a:cs typeface="Arial" panose="020B0604020202020204" pitchFamily="34" charset="0"/>
              </a:rPr>
              <a:t>“</a:t>
            </a:r>
          </a:p>
          <a:p>
            <a:pPr algn="just" fontAlgn="base">
              <a:lnSpc>
                <a:spcPct val="104000"/>
              </a:lnSpc>
              <a:spcAft>
                <a:spcPts val="550"/>
              </a:spcAft>
              <a:buClr>
                <a:srgbClr val="000000"/>
              </a:buClr>
              <a:buSzPts val="1200"/>
            </a:pPr>
            <a:r>
              <a:rPr lang="et-EE" sz="1800" u="none" strike="noStrike" kern="100" dirty="0">
                <a:solidFill>
                  <a:srgbClr val="000000"/>
                </a:solidFill>
                <a:effectLst/>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1. Ametlik kontroll, hõlmab kultiveerimismaterjali tootmise ja turustamise ning kõnealuste eeskirjade kohaldamisalasse kuuluvate ettevõtjate ametlikku kontrolli. </a:t>
            </a:r>
          </a:p>
          <a:p>
            <a:pPr lvl="0" algn="just" fontAlgn="base">
              <a:lnSpc>
                <a:spcPct val="104000"/>
              </a:lnSpc>
              <a:spcAft>
                <a:spcPts val="550"/>
              </a:spcAft>
              <a:buClr>
                <a:srgbClr val="000000"/>
              </a:buClr>
              <a:buSzPts val="1200"/>
            </a:pPr>
            <a:r>
              <a:rPr lang="et-EE" sz="1800" u="none" strike="noStrike" kern="100" dirty="0">
                <a:solidFill>
                  <a:srgbClr val="000000"/>
                </a:solidFill>
                <a:effectLst/>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2. Komisjonil on </a:t>
            </a:r>
            <a:r>
              <a:rPr lang="et-EE" sz="1800" b="1" u="none" strike="noStrike" kern="100" dirty="0">
                <a:solidFill>
                  <a:srgbClr val="000000"/>
                </a:solidFill>
                <a:effectLst/>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õigus võtta vastu delegeeritud õigusakte, et täiendada käesolevat määrust, sätestades eeskirjad, et kontrollida kultiveerimismaterjali vastavust eeskirjadele,</a:t>
            </a:r>
            <a:r>
              <a:rPr lang="et-EE" sz="1800" u="none" strike="noStrike" kern="100" dirty="0">
                <a:solidFill>
                  <a:srgbClr val="000000"/>
                </a:solidFill>
                <a:effectLst/>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 ning sätestada meetmed mida pädevad asutused peavad rakendama pärast ametliku kontrolli tegemist.  </a:t>
            </a:r>
          </a:p>
          <a:p>
            <a:pPr>
              <a:lnSpc>
                <a:spcPct val="107000"/>
              </a:lnSpc>
              <a:spcAft>
                <a:spcPts val="800"/>
              </a:spcAft>
              <a:tabLst>
                <a:tab pos="449580" algn="l"/>
                <a:tab pos="899160" algn="l"/>
                <a:tab pos="1348740" algn="l"/>
                <a:tab pos="1798320" algn="l"/>
                <a:tab pos="2247900" algn="l"/>
                <a:tab pos="2697480" algn="l"/>
                <a:tab pos="3147060" algn="l"/>
                <a:tab pos="3596640" algn="l"/>
                <a:tab pos="4046220" algn="l"/>
                <a:tab pos="4843780" algn="l"/>
              </a:tabLst>
            </a:pPr>
            <a:endParaRPr lang="et-EE" sz="2000" b="1" kern="100" dirty="0">
              <a:effectLst/>
              <a:latin typeface="Arial" panose="020B0604020202020204" pitchFamily="34" charset="0"/>
              <a:ea typeface="Calibri" panose="020F0502020204030204" pitchFamily="34" charset="0"/>
              <a:cs typeface="Arial" panose="020B0604020202020204" pitchFamily="34" charset="0"/>
            </a:endParaRPr>
          </a:p>
          <a:p>
            <a:pPr marL="679450" algn="just">
              <a:lnSpc>
                <a:spcPct val="107000"/>
              </a:lnSpc>
              <a:spcAft>
                <a:spcPts val="800"/>
              </a:spcAft>
              <a:tabLst>
                <a:tab pos="449580" algn="l"/>
                <a:tab pos="899160" algn="l"/>
                <a:tab pos="1348740" algn="l"/>
                <a:tab pos="1798320" algn="l"/>
                <a:tab pos="2247900" algn="l"/>
                <a:tab pos="2697480" algn="l"/>
                <a:tab pos="3147060" algn="l"/>
                <a:tab pos="3596640" algn="l"/>
                <a:tab pos="4046220" algn="l"/>
                <a:tab pos="4843780" algn="l"/>
              </a:tabLst>
            </a:pPr>
            <a:endParaRPr lang="et-EE" sz="1800" kern="100" dirty="0">
              <a:effectLst/>
              <a:latin typeface="Arial" panose="020B0604020202020204" pitchFamily="34" charset="0"/>
              <a:ea typeface="Calibri" panose="020F0502020204030204" pitchFamily="34" charset="0"/>
              <a:cs typeface="Arial" panose="020B0604020202020204" pitchFamily="34" charset="0"/>
            </a:endParaRPr>
          </a:p>
        </p:txBody>
      </p:sp>
      <p:sp>
        <p:nvSpPr>
          <p:cNvPr id="4" name="Slaidinumbri kohatäide 3">
            <a:extLst>
              <a:ext uri="{FF2B5EF4-FFF2-40B4-BE49-F238E27FC236}">
                <a16:creationId xmlns:a16="http://schemas.microsoft.com/office/drawing/2014/main" id="{1D17A922-632A-66A1-147A-8745D86B6E32}"/>
              </a:ext>
            </a:extLst>
          </p:cNvPr>
          <p:cNvSpPr>
            <a:spLocks noGrp="1"/>
          </p:cNvSpPr>
          <p:nvPr>
            <p:ph type="sldNum" sz="quarter" idx="12"/>
          </p:nvPr>
        </p:nvSpPr>
        <p:spPr/>
        <p:txBody>
          <a:bodyPr/>
          <a:lstStyle/>
          <a:p>
            <a:fld id="{A425A60F-01F6-4A6D-98F7-93FA40BB0085}" type="slidenum">
              <a:rPr lang="et-EE" smtClean="0"/>
              <a:t>34</a:t>
            </a:fld>
            <a:endParaRPr lang="et-EE"/>
          </a:p>
        </p:txBody>
      </p:sp>
    </p:spTree>
    <p:extLst>
      <p:ext uri="{BB962C8B-B14F-4D97-AF65-F5344CB8AC3E}">
        <p14:creationId xmlns:p14="http://schemas.microsoft.com/office/powerpoint/2010/main" val="231604608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Sisu kohatäide 4" descr="Pilt, millel on kujutatud kuvatõmmis, vesi, sinine, disain">
            <a:extLst>
              <a:ext uri="{FF2B5EF4-FFF2-40B4-BE49-F238E27FC236}">
                <a16:creationId xmlns:a16="http://schemas.microsoft.com/office/drawing/2014/main" id="{7FC928BD-F3CE-F1CB-7F8C-891B4C59CD4F}"/>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2" name="Pealkiri 1">
            <a:extLst>
              <a:ext uri="{FF2B5EF4-FFF2-40B4-BE49-F238E27FC236}">
                <a16:creationId xmlns:a16="http://schemas.microsoft.com/office/drawing/2014/main" id="{27665695-E22E-3E30-73E4-C9817629C268}"/>
              </a:ext>
            </a:extLst>
          </p:cNvPr>
          <p:cNvSpPr>
            <a:spLocks noGrp="1"/>
          </p:cNvSpPr>
          <p:nvPr>
            <p:ph type="title"/>
          </p:nvPr>
        </p:nvSpPr>
        <p:spPr>
          <a:xfrm>
            <a:off x="874642" y="795131"/>
            <a:ext cx="10415783" cy="572494"/>
          </a:xfrm>
        </p:spPr>
        <p:txBody>
          <a:bodyPr>
            <a:normAutofit fontScale="90000"/>
          </a:bodyPr>
          <a:lstStyle/>
          <a:p>
            <a:pPr>
              <a:lnSpc>
                <a:spcPct val="107000"/>
              </a:lnSpc>
              <a:spcAft>
                <a:spcPts val="800"/>
              </a:spcAft>
            </a:pPr>
            <a:br>
              <a:rPr lang="et-EE" sz="2400" kern="100" dirty="0">
                <a:effectLst/>
                <a:latin typeface="Calibri" panose="020F0502020204030204" pitchFamily="34" charset="0"/>
                <a:ea typeface="Calibri" panose="020F0502020204030204" pitchFamily="34" charset="0"/>
                <a:cs typeface="Times New Roman" panose="02020603050405020304" pitchFamily="18" charset="0"/>
              </a:rPr>
            </a:br>
            <a:r>
              <a:rPr lang="fi-FI" sz="2700" b="1" kern="100" dirty="0">
                <a:effectLst/>
                <a:latin typeface="Arial" panose="020B0604020202020204" pitchFamily="34" charset="0"/>
                <a:ea typeface="Times New Roman" panose="02020603050405020304" pitchFamily="18" charset="0"/>
                <a:cs typeface="Times New Roman" panose="02020603050405020304" pitchFamily="18" charset="0"/>
              </a:rPr>
              <a:t>VIII </a:t>
            </a:r>
            <a:r>
              <a:rPr lang="fi-FI" sz="2700" b="1" kern="100" dirty="0" err="1">
                <a:effectLst/>
                <a:latin typeface="Arial" panose="020B0604020202020204" pitchFamily="34" charset="0"/>
                <a:ea typeface="Times New Roman" panose="02020603050405020304" pitchFamily="18" charset="0"/>
                <a:cs typeface="Times New Roman" panose="02020603050405020304" pitchFamily="18" charset="0"/>
              </a:rPr>
              <a:t>peatükk</a:t>
            </a:r>
            <a:r>
              <a:rPr lang="fi-FI" sz="2700" b="1" kern="100" dirty="0">
                <a:effectLst/>
                <a:latin typeface="Arial" panose="020B0604020202020204" pitchFamily="34" charset="0"/>
                <a:ea typeface="Times New Roman" panose="02020603050405020304" pitchFamily="18" charset="0"/>
                <a:cs typeface="Times New Roman" panose="02020603050405020304" pitchFamily="18" charset="0"/>
              </a:rPr>
              <a:t> </a:t>
            </a:r>
            <a:r>
              <a:rPr lang="fi-FI" sz="2700" b="1" kern="100" dirty="0" err="1">
                <a:effectLst/>
                <a:latin typeface="Arial" panose="020B0604020202020204" pitchFamily="34" charset="0"/>
                <a:ea typeface="Times New Roman" panose="02020603050405020304" pitchFamily="18" charset="0"/>
                <a:cs typeface="Times New Roman" panose="02020603050405020304" pitchFamily="18" charset="0"/>
              </a:rPr>
              <a:t>Aruandlus</a:t>
            </a:r>
            <a:r>
              <a:rPr lang="fi-FI" sz="2700" b="1" kern="100" dirty="0">
                <a:effectLst/>
                <a:latin typeface="Arial" panose="020B0604020202020204" pitchFamily="34" charset="0"/>
                <a:ea typeface="Times New Roman" panose="02020603050405020304" pitchFamily="18" charset="0"/>
                <a:cs typeface="Times New Roman" panose="02020603050405020304" pitchFamily="18" charset="0"/>
              </a:rPr>
              <a:t>, </a:t>
            </a:r>
            <a:r>
              <a:rPr lang="fi-FI" sz="2700" b="1" kern="100" dirty="0" err="1">
                <a:effectLst/>
                <a:latin typeface="Arial" panose="020B0604020202020204" pitchFamily="34" charset="0"/>
                <a:ea typeface="Times New Roman" panose="02020603050405020304" pitchFamily="18" charset="0"/>
                <a:cs typeface="Times New Roman" panose="02020603050405020304" pitchFamily="18" charset="0"/>
              </a:rPr>
              <a:t>karistused</a:t>
            </a:r>
            <a:r>
              <a:rPr lang="fi-FI" sz="2700" b="1" kern="100" dirty="0">
                <a:effectLst/>
                <a:latin typeface="Arial" panose="020B0604020202020204" pitchFamily="34" charset="0"/>
                <a:ea typeface="Times New Roman" panose="02020603050405020304" pitchFamily="18" charset="0"/>
                <a:cs typeface="Times New Roman" panose="02020603050405020304" pitchFamily="18" charset="0"/>
              </a:rPr>
              <a:t> ja </a:t>
            </a:r>
            <a:r>
              <a:rPr lang="fi-FI" sz="2700" b="1" kern="100" dirty="0" err="1">
                <a:effectLst/>
                <a:latin typeface="Arial" panose="020B0604020202020204" pitchFamily="34" charset="0"/>
                <a:ea typeface="Times New Roman" panose="02020603050405020304" pitchFamily="18" charset="0"/>
                <a:cs typeface="Times New Roman" panose="02020603050405020304" pitchFamily="18" charset="0"/>
              </a:rPr>
              <a:t>määruste</a:t>
            </a:r>
            <a:r>
              <a:rPr lang="fi-FI" sz="2700" b="1" kern="100" dirty="0">
                <a:effectLst/>
                <a:latin typeface="Arial" panose="020B0604020202020204" pitchFamily="34" charset="0"/>
                <a:ea typeface="Times New Roman" panose="02020603050405020304" pitchFamily="18" charset="0"/>
                <a:cs typeface="Times New Roman" panose="02020603050405020304" pitchFamily="18" charset="0"/>
              </a:rPr>
              <a:t> (EL) 2016/2031 ja 2017/625 </a:t>
            </a:r>
            <a:r>
              <a:rPr lang="fi-FI" sz="2700" b="1" kern="100" dirty="0" err="1">
                <a:effectLst/>
                <a:latin typeface="Arial" panose="020B0604020202020204" pitchFamily="34" charset="0"/>
                <a:ea typeface="Times New Roman" panose="02020603050405020304" pitchFamily="18" charset="0"/>
                <a:cs typeface="Times New Roman" panose="02020603050405020304" pitchFamily="18" charset="0"/>
              </a:rPr>
              <a:t>muutmine</a:t>
            </a:r>
            <a:r>
              <a:rPr lang="fi-FI" sz="2700" b="1" kern="100" dirty="0">
                <a:effectLst/>
                <a:latin typeface="Arial" panose="020B0604020202020204" pitchFamily="34" charset="0"/>
                <a:ea typeface="Times New Roman" panose="02020603050405020304" pitchFamily="18" charset="0"/>
                <a:cs typeface="Times New Roman" panose="02020603050405020304" pitchFamily="18" charset="0"/>
              </a:rPr>
              <a:t> </a:t>
            </a:r>
            <a:br>
              <a:rPr lang="et-EE" sz="2800" kern="100" dirty="0">
                <a:effectLst/>
                <a:latin typeface="Calibri" panose="020F0502020204030204" pitchFamily="34" charset="0"/>
                <a:ea typeface="Calibri" panose="020F0502020204030204" pitchFamily="34" charset="0"/>
                <a:cs typeface="Times New Roman" panose="02020603050405020304" pitchFamily="18" charset="0"/>
              </a:rPr>
            </a:br>
            <a:br>
              <a:rPr lang="et-EE" sz="1800" b="1" kern="100" dirty="0">
                <a:solidFill>
                  <a:srgbClr val="000000"/>
                </a:solidFill>
                <a:effectLst/>
                <a:latin typeface="Times New Roman" panose="02020603050405020304" pitchFamily="18" charset="0"/>
                <a:ea typeface="Times New Roman" panose="02020603050405020304" pitchFamily="18" charset="0"/>
              </a:rPr>
            </a:br>
            <a:endParaRPr lang="et-EE" sz="2800" kern="100"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3" name="TextBox 2">
            <a:extLst>
              <a:ext uri="{FF2B5EF4-FFF2-40B4-BE49-F238E27FC236}">
                <a16:creationId xmlns:a16="http://schemas.microsoft.com/office/drawing/2014/main" id="{CDEB5186-BBF7-51C6-9EA4-9D1EE9994137}"/>
              </a:ext>
            </a:extLst>
          </p:cNvPr>
          <p:cNvSpPr txBox="1"/>
          <p:nvPr/>
        </p:nvSpPr>
        <p:spPr>
          <a:xfrm>
            <a:off x="645321" y="1558687"/>
            <a:ext cx="10874424" cy="4825039"/>
          </a:xfrm>
          <a:prstGeom prst="rect">
            <a:avLst/>
          </a:prstGeom>
          <a:noFill/>
        </p:spPr>
        <p:txBody>
          <a:bodyPr wrap="square" rtlCol="0">
            <a:spAutoFit/>
          </a:bodyPr>
          <a:lstStyle/>
          <a:p>
            <a:pPr marL="6350" marR="5715" indent="-6350">
              <a:lnSpc>
                <a:spcPct val="107000"/>
              </a:lnSpc>
              <a:spcAft>
                <a:spcPts val="680"/>
              </a:spcAft>
            </a:pPr>
            <a:r>
              <a:rPr lang="et-EE" sz="20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Määruse (EL) </a:t>
            </a:r>
            <a:r>
              <a:rPr lang="et-EE" sz="20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hlinkClick r:id="rId3"/>
              </a:rPr>
              <a:t>2017/625</a:t>
            </a:r>
            <a:r>
              <a:rPr lang="et-EE" sz="20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muutmine</a:t>
            </a:r>
          </a:p>
          <a:p>
            <a:pPr marL="285750" lvl="0" indent="-285750" algn="just" fontAlgn="base">
              <a:lnSpc>
                <a:spcPct val="104000"/>
              </a:lnSpc>
              <a:spcAft>
                <a:spcPts val="550"/>
              </a:spcAft>
              <a:buClr>
                <a:srgbClr val="000000"/>
              </a:buClr>
              <a:buSzPts val="1200"/>
              <a:buFont typeface="Arial" panose="020B0604020202020204" pitchFamily="34" charset="0"/>
              <a:buChar char="•"/>
            </a:pPr>
            <a:endParaRPr lang="et-EE" sz="2000" u="none" strike="noStrike" kern="100" dirty="0">
              <a:effectLst/>
              <a:uFill>
                <a:solidFill>
                  <a:srgbClr val="000000"/>
                </a:solidFill>
              </a:uFill>
              <a:latin typeface="Arial" panose="020B0604020202020204" pitchFamily="34" charset="0"/>
              <a:ea typeface="Times New Roman" panose="02020603050405020304" pitchFamily="18" charset="0"/>
              <a:cs typeface="Arial" panose="020B0604020202020204" pitchFamily="34" charset="0"/>
            </a:endParaRPr>
          </a:p>
          <a:p>
            <a:pPr lvl="0" algn="just" fontAlgn="base">
              <a:lnSpc>
                <a:spcPct val="104000"/>
              </a:lnSpc>
              <a:spcAft>
                <a:spcPts val="550"/>
              </a:spcAft>
              <a:buClr>
                <a:srgbClr val="000000"/>
              </a:buClr>
              <a:buSzPts val="1200"/>
            </a:pPr>
            <a:r>
              <a:rPr lang="et-EE" sz="1600" u="none" strike="noStrike" kern="100" dirty="0">
                <a:solidFill>
                  <a:srgbClr val="000000"/>
                </a:solidFill>
                <a:effectLst/>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3</a:t>
            </a:r>
            <a:r>
              <a:rPr lang="et-EE" u="none" strike="noStrike" kern="100" dirty="0">
                <a:solidFill>
                  <a:srgbClr val="000000"/>
                </a:solidFill>
                <a:effectLst/>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 </a:t>
            </a:r>
            <a:r>
              <a:rPr lang="et-EE" b="1" u="none" strike="noStrike" kern="100" dirty="0">
                <a:solidFill>
                  <a:srgbClr val="000000"/>
                </a:solidFill>
                <a:effectLst/>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Komisjon kehtestab rakendusaktidega eeskirjad teatava kultiveerimismaterjali ametliku kontrolli tegemise ühtse praktilise korra kohta</a:t>
            </a:r>
            <a:r>
              <a:rPr lang="et-EE" u="none" strike="noStrike" kern="100" dirty="0">
                <a:solidFill>
                  <a:srgbClr val="000000"/>
                </a:solidFill>
                <a:effectLst/>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 et kontrollida vastavust artikli 1 lõike 2 punktis l osutatud liidu õigusnormidele, mida kohaldatakse kultiveerimismaterjali suhtes, ning pädevate asutuste poolt pärast sellist ametlikku kontrolli võetud meetmete kohta: </a:t>
            </a:r>
          </a:p>
          <a:p>
            <a:pPr marL="742950" lvl="1" indent="-285750" algn="just" fontAlgn="base">
              <a:lnSpc>
                <a:spcPct val="104000"/>
              </a:lnSpc>
              <a:spcAft>
                <a:spcPts val="550"/>
              </a:spcAft>
              <a:buClr>
                <a:srgbClr val="000000"/>
              </a:buClr>
              <a:buSzPts val="1200"/>
              <a:buFont typeface="+mj-lt"/>
              <a:buAutoNum type="alphaLcParenBoth"/>
            </a:pPr>
            <a:r>
              <a:rPr lang="et-EE" u="none" strike="noStrike" kern="100" dirty="0">
                <a:solidFill>
                  <a:srgbClr val="000000"/>
                </a:solidFill>
                <a:effectLst/>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selliste ametlike kontrollide ühtne miinimumsagedus, kui ametliku kontrolli miinimumtase on vajalik, et reageerida teatava päritoluga või lähtekohaga kultiveerimismaterjali käsitlevate eeskirjade rikkumisega seotud ühtsetele riskidele; </a:t>
            </a:r>
          </a:p>
          <a:p>
            <a:pPr marL="742950" lvl="1" indent="-285750" algn="just" fontAlgn="base">
              <a:lnSpc>
                <a:spcPct val="104000"/>
              </a:lnSpc>
              <a:spcAft>
                <a:spcPts val="550"/>
              </a:spcAft>
              <a:buClr>
                <a:srgbClr val="000000"/>
              </a:buClr>
              <a:buSzPts val="1200"/>
              <a:buFont typeface="+mj-lt"/>
              <a:buAutoNum type="alphaLcParenBoth"/>
            </a:pPr>
            <a:r>
              <a:rPr lang="et-EE" u="none" strike="noStrike" kern="100" dirty="0">
                <a:solidFill>
                  <a:srgbClr val="000000"/>
                </a:solidFill>
                <a:effectLst/>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pädevate asutuste poolt määruse (EL).../...*+ artikli 16 lõike 1 kohaselt ametliku järelevalve all ametlikke etikette väljastama volitatud ettevõtjate suhtes tehtavate ametlike kontrollide sagedus </a:t>
            </a:r>
          </a:p>
          <a:p>
            <a:pPr marL="6350" marR="5715" indent="-6350">
              <a:lnSpc>
                <a:spcPct val="107000"/>
              </a:lnSpc>
              <a:spcAft>
                <a:spcPts val="680"/>
              </a:spcAft>
            </a:pPr>
            <a:endParaRPr lang="et-EE" b="1" dirty="0">
              <a:solidFill>
                <a:srgbClr val="000000"/>
              </a:solidFill>
              <a:latin typeface="Arial" panose="020B0604020202020204" pitchFamily="34" charset="0"/>
              <a:ea typeface="Times New Roman" panose="02020603050405020304" pitchFamily="18" charset="0"/>
              <a:cs typeface="Arial" panose="020B0604020202020204" pitchFamily="34" charset="0"/>
            </a:endParaRPr>
          </a:p>
          <a:p>
            <a:pPr>
              <a:lnSpc>
                <a:spcPct val="107000"/>
              </a:lnSpc>
              <a:spcAft>
                <a:spcPts val="800"/>
              </a:spcAft>
              <a:tabLst>
                <a:tab pos="449580" algn="l"/>
                <a:tab pos="899160" algn="l"/>
                <a:tab pos="1348740" algn="l"/>
                <a:tab pos="1798320" algn="l"/>
                <a:tab pos="2247900" algn="l"/>
                <a:tab pos="2697480" algn="l"/>
                <a:tab pos="3147060" algn="l"/>
                <a:tab pos="3596640" algn="l"/>
                <a:tab pos="4046220" algn="l"/>
                <a:tab pos="4843780" algn="l"/>
              </a:tabLst>
            </a:pPr>
            <a:endParaRPr lang="et-EE" sz="2000" b="1" kern="100" dirty="0">
              <a:effectLst/>
              <a:latin typeface="Arial" panose="020B0604020202020204" pitchFamily="34" charset="0"/>
              <a:ea typeface="Calibri" panose="020F0502020204030204" pitchFamily="34" charset="0"/>
              <a:cs typeface="Arial" panose="020B0604020202020204" pitchFamily="34" charset="0"/>
            </a:endParaRPr>
          </a:p>
          <a:p>
            <a:pPr marL="679450" algn="just">
              <a:lnSpc>
                <a:spcPct val="107000"/>
              </a:lnSpc>
              <a:spcAft>
                <a:spcPts val="800"/>
              </a:spcAft>
              <a:tabLst>
                <a:tab pos="449580" algn="l"/>
                <a:tab pos="899160" algn="l"/>
                <a:tab pos="1348740" algn="l"/>
                <a:tab pos="1798320" algn="l"/>
                <a:tab pos="2247900" algn="l"/>
                <a:tab pos="2697480" algn="l"/>
                <a:tab pos="3147060" algn="l"/>
                <a:tab pos="3596640" algn="l"/>
                <a:tab pos="4046220" algn="l"/>
                <a:tab pos="4843780" algn="l"/>
              </a:tabLst>
            </a:pPr>
            <a:endParaRPr lang="et-EE" sz="1800" kern="100" dirty="0">
              <a:effectLst/>
              <a:latin typeface="Arial" panose="020B0604020202020204" pitchFamily="34" charset="0"/>
              <a:ea typeface="Calibri" panose="020F0502020204030204" pitchFamily="34" charset="0"/>
              <a:cs typeface="Arial" panose="020B0604020202020204" pitchFamily="34" charset="0"/>
            </a:endParaRPr>
          </a:p>
        </p:txBody>
      </p:sp>
      <p:sp>
        <p:nvSpPr>
          <p:cNvPr id="4" name="Slaidinumbri kohatäide 3">
            <a:extLst>
              <a:ext uri="{FF2B5EF4-FFF2-40B4-BE49-F238E27FC236}">
                <a16:creationId xmlns:a16="http://schemas.microsoft.com/office/drawing/2014/main" id="{D51D13F9-0305-5D8E-006E-34D823EC97F0}"/>
              </a:ext>
            </a:extLst>
          </p:cNvPr>
          <p:cNvSpPr>
            <a:spLocks noGrp="1"/>
          </p:cNvSpPr>
          <p:nvPr>
            <p:ph type="sldNum" sz="quarter" idx="12"/>
          </p:nvPr>
        </p:nvSpPr>
        <p:spPr/>
        <p:txBody>
          <a:bodyPr/>
          <a:lstStyle/>
          <a:p>
            <a:fld id="{A425A60F-01F6-4A6D-98F7-93FA40BB0085}" type="slidenum">
              <a:rPr lang="et-EE" smtClean="0"/>
              <a:t>35</a:t>
            </a:fld>
            <a:endParaRPr lang="et-EE"/>
          </a:p>
        </p:txBody>
      </p:sp>
    </p:spTree>
    <p:extLst>
      <p:ext uri="{BB962C8B-B14F-4D97-AF65-F5344CB8AC3E}">
        <p14:creationId xmlns:p14="http://schemas.microsoft.com/office/powerpoint/2010/main" val="191381327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Sisu kohatäide 4" descr="Pilt, millel on kujutatud kuvatõmmis, vesi, sinine, disain">
            <a:extLst>
              <a:ext uri="{FF2B5EF4-FFF2-40B4-BE49-F238E27FC236}">
                <a16:creationId xmlns:a16="http://schemas.microsoft.com/office/drawing/2014/main" id="{7FC928BD-F3CE-F1CB-7F8C-891B4C59CD4F}"/>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2" name="Pealkiri 1">
            <a:extLst>
              <a:ext uri="{FF2B5EF4-FFF2-40B4-BE49-F238E27FC236}">
                <a16:creationId xmlns:a16="http://schemas.microsoft.com/office/drawing/2014/main" id="{27665695-E22E-3E30-73E4-C9817629C268}"/>
              </a:ext>
            </a:extLst>
          </p:cNvPr>
          <p:cNvSpPr>
            <a:spLocks noGrp="1"/>
          </p:cNvSpPr>
          <p:nvPr>
            <p:ph type="title"/>
          </p:nvPr>
        </p:nvSpPr>
        <p:spPr>
          <a:xfrm>
            <a:off x="874641" y="1099931"/>
            <a:ext cx="10415783" cy="572494"/>
          </a:xfrm>
        </p:spPr>
        <p:txBody>
          <a:bodyPr>
            <a:normAutofit fontScale="90000"/>
          </a:bodyPr>
          <a:lstStyle/>
          <a:p>
            <a:pPr>
              <a:lnSpc>
                <a:spcPct val="107000"/>
              </a:lnSpc>
              <a:spcAft>
                <a:spcPts val="800"/>
              </a:spcAft>
            </a:pPr>
            <a:br>
              <a:rPr lang="et-EE" sz="2400" kern="100" dirty="0">
                <a:effectLst/>
                <a:latin typeface="Calibri" panose="020F0502020204030204" pitchFamily="34" charset="0"/>
                <a:ea typeface="Calibri" panose="020F0502020204030204" pitchFamily="34" charset="0"/>
                <a:cs typeface="Times New Roman" panose="02020603050405020304" pitchFamily="18" charset="0"/>
              </a:rPr>
            </a:br>
            <a:r>
              <a:rPr lang="fi-FI" sz="2700" b="1" kern="100" dirty="0">
                <a:effectLst/>
                <a:latin typeface="Arial" panose="020B0604020202020204" pitchFamily="34" charset="0"/>
                <a:ea typeface="Times New Roman" panose="02020603050405020304" pitchFamily="18" charset="0"/>
                <a:cs typeface="Times New Roman" panose="02020603050405020304" pitchFamily="18" charset="0"/>
              </a:rPr>
              <a:t>VIII </a:t>
            </a:r>
            <a:r>
              <a:rPr lang="fi-FI" sz="2700" b="1" kern="100" dirty="0" err="1">
                <a:effectLst/>
                <a:latin typeface="Arial" panose="020B0604020202020204" pitchFamily="34" charset="0"/>
                <a:ea typeface="Times New Roman" panose="02020603050405020304" pitchFamily="18" charset="0"/>
                <a:cs typeface="Times New Roman" panose="02020603050405020304" pitchFamily="18" charset="0"/>
              </a:rPr>
              <a:t>peatükk</a:t>
            </a:r>
            <a:r>
              <a:rPr lang="fi-FI" sz="2700" b="1" kern="100" dirty="0">
                <a:effectLst/>
                <a:latin typeface="Arial" panose="020B0604020202020204" pitchFamily="34" charset="0"/>
                <a:ea typeface="Times New Roman" panose="02020603050405020304" pitchFamily="18" charset="0"/>
                <a:cs typeface="Times New Roman" panose="02020603050405020304" pitchFamily="18" charset="0"/>
              </a:rPr>
              <a:t> </a:t>
            </a:r>
            <a:r>
              <a:rPr lang="fi-FI" sz="2700" b="1" kern="100" dirty="0" err="1">
                <a:effectLst/>
                <a:latin typeface="Arial" panose="020B0604020202020204" pitchFamily="34" charset="0"/>
                <a:ea typeface="Times New Roman" panose="02020603050405020304" pitchFamily="18" charset="0"/>
                <a:cs typeface="Times New Roman" panose="02020603050405020304" pitchFamily="18" charset="0"/>
              </a:rPr>
              <a:t>Aruandlus</a:t>
            </a:r>
            <a:r>
              <a:rPr lang="fi-FI" sz="2700" b="1" kern="100" dirty="0">
                <a:effectLst/>
                <a:latin typeface="Arial" panose="020B0604020202020204" pitchFamily="34" charset="0"/>
                <a:ea typeface="Times New Roman" panose="02020603050405020304" pitchFamily="18" charset="0"/>
                <a:cs typeface="Times New Roman" panose="02020603050405020304" pitchFamily="18" charset="0"/>
              </a:rPr>
              <a:t>, </a:t>
            </a:r>
            <a:r>
              <a:rPr lang="fi-FI" sz="2700" b="1" kern="100" dirty="0" err="1">
                <a:effectLst/>
                <a:latin typeface="Arial" panose="020B0604020202020204" pitchFamily="34" charset="0"/>
                <a:ea typeface="Times New Roman" panose="02020603050405020304" pitchFamily="18" charset="0"/>
                <a:cs typeface="Times New Roman" panose="02020603050405020304" pitchFamily="18" charset="0"/>
              </a:rPr>
              <a:t>karistused</a:t>
            </a:r>
            <a:r>
              <a:rPr lang="fi-FI" sz="2700" b="1" kern="100" dirty="0">
                <a:effectLst/>
                <a:latin typeface="Arial" panose="020B0604020202020204" pitchFamily="34" charset="0"/>
                <a:ea typeface="Times New Roman" panose="02020603050405020304" pitchFamily="18" charset="0"/>
                <a:cs typeface="Times New Roman" panose="02020603050405020304" pitchFamily="18" charset="0"/>
              </a:rPr>
              <a:t> ja </a:t>
            </a:r>
            <a:r>
              <a:rPr lang="fi-FI" sz="2700" b="1" kern="100" dirty="0" err="1">
                <a:effectLst/>
                <a:latin typeface="Arial" panose="020B0604020202020204" pitchFamily="34" charset="0"/>
                <a:ea typeface="Times New Roman" panose="02020603050405020304" pitchFamily="18" charset="0"/>
                <a:cs typeface="Times New Roman" panose="02020603050405020304" pitchFamily="18" charset="0"/>
              </a:rPr>
              <a:t>määruste</a:t>
            </a:r>
            <a:r>
              <a:rPr lang="fi-FI" sz="2700" b="1" kern="100" dirty="0">
                <a:effectLst/>
                <a:latin typeface="Arial" panose="020B0604020202020204" pitchFamily="34" charset="0"/>
                <a:ea typeface="Times New Roman" panose="02020603050405020304" pitchFamily="18" charset="0"/>
                <a:cs typeface="Times New Roman" panose="02020603050405020304" pitchFamily="18" charset="0"/>
              </a:rPr>
              <a:t> (EL) 2016/2031 ja 2017/625 </a:t>
            </a:r>
            <a:r>
              <a:rPr lang="fi-FI" sz="2700" b="1" kern="100" dirty="0" err="1">
                <a:effectLst/>
                <a:latin typeface="Arial" panose="020B0604020202020204" pitchFamily="34" charset="0"/>
                <a:ea typeface="Times New Roman" panose="02020603050405020304" pitchFamily="18" charset="0"/>
                <a:cs typeface="Times New Roman" panose="02020603050405020304" pitchFamily="18" charset="0"/>
              </a:rPr>
              <a:t>muutmine</a:t>
            </a:r>
            <a:r>
              <a:rPr lang="fi-FI" sz="2700" b="1" kern="100" dirty="0">
                <a:effectLst/>
                <a:latin typeface="Arial" panose="020B0604020202020204" pitchFamily="34" charset="0"/>
                <a:ea typeface="Times New Roman" panose="02020603050405020304" pitchFamily="18" charset="0"/>
                <a:cs typeface="Times New Roman" panose="02020603050405020304" pitchFamily="18" charset="0"/>
              </a:rPr>
              <a:t> </a:t>
            </a:r>
            <a:br>
              <a:rPr lang="et-EE" sz="2800" kern="100" dirty="0">
                <a:effectLst/>
                <a:latin typeface="Calibri" panose="020F0502020204030204" pitchFamily="34" charset="0"/>
                <a:ea typeface="Calibri" panose="020F0502020204030204" pitchFamily="34" charset="0"/>
                <a:cs typeface="Times New Roman" panose="02020603050405020304" pitchFamily="18" charset="0"/>
              </a:rPr>
            </a:br>
            <a:br>
              <a:rPr lang="et-EE" sz="1800" b="1" kern="100" dirty="0">
                <a:solidFill>
                  <a:srgbClr val="000000"/>
                </a:solidFill>
                <a:effectLst/>
                <a:latin typeface="Times New Roman" panose="02020603050405020304" pitchFamily="18" charset="0"/>
                <a:ea typeface="Times New Roman" panose="02020603050405020304" pitchFamily="18" charset="0"/>
              </a:rPr>
            </a:br>
            <a:endParaRPr lang="et-EE" sz="2800" kern="100"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3" name="TextBox 2">
            <a:extLst>
              <a:ext uri="{FF2B5EF4-FFF2-40B4-BE49-F238E27FC236}">
                <a16:creationId xmlns:a16="http://schemas.microsoft.com/office/drawing/2014/main" id="{CDEB5186-BBF7-51C6-9EA4-9D1EE9994137}"/>
              </a:ext>
            </a:extLst>
          </p:cNvPr>
          <p:cNvSpPr txBox="1"/>
          <p:nvPr/>
        </p:nvSpPr>
        <p:spPr>
          <a:xfrm>
            <a:off x="874641" y="1782315"/>
            <a:ext cx="10645104" cy="3835794"/>
          </a:xfrm>
          <a:prstGeom prst="rect">
            <a:avLst/>
          </a:prstGeom>
          <a:noFill/>
        </p:spPr>
        <p:txBody>
          <a:bodyPr wrap="square" rtlCol="0">
            <a:spAutoFit/>
          </a:bodyPr>
          <a:lstStyle/>
          <a:p>
            <a:pPr marL="6350" marR="5715" indent="-6350">
              <a:lnSpc>
                <a:spcPct val="107000"/>
              </a:lnSpc>
              <a:spcAft>
                <a:spcPts val="685"/>
              </a:spcAft>
            </a:pPr>
            <a:r>
              <a:rPr lang="et-EE" sz="2000" b="1" kern="1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Artikkel 32 Direktiiv 1999/105/EÜ </a:t>
            </a:r>
            <a:r>
              <a:rPr lang="et-EE" sz="2000" kern="1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tunnistatakse kehtetuks</a:t>
            </a:r>
            <a:r>
              <a:rPr lang="et-EE" sz="1800" kern="1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p>
          <a:p>
            <a:pPr marL="6350" indent="-6350">
              <a:lnSpc>
                <a:spcPct val="104000"/>
              </a:lnSpc>
              <a:spcAft>
                <a:spcPts val="1720"/>
              </a:spcAft>
            </a:pPr>
            <a:r>
              <a:rPr lang="et-EE" sz="1800" kern="1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Viiteid kehtetuks tunnistatud õigusaktile käsitatakse viidetena käesolevale määrusele ja neid loetakse vastavalt VIII lisas esitatud vastavustabelile. </a:t>
            </a:r>
          </a:p>
          <a:p>
            <a:pPr marL="6350" marR="5715" indent="-6350">
              <a:lnSpc>
                <a:spcPct val="107000"/>
              </a:lnSpc>
              <a:spcAft>
                <a:spcPts val="680"/>
              </a:spcAft>
            </a:pPr>
            <a:r>
              <a:rPr lang="et-EE" sz="2000" b="1" kern="1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Artikkel 33 Jõustumine ja kohaldamine </a:t>
            </a:r>
          </a:p>
          <a:p>
            <a:pPr marL="6350" indent="-6350">
              <a:lnSpc>
                <a:spcPct val="104000"/>
              </a:lnSpc>
              <a:spcAft>
                <a:spcPts val="550"/>
              </a:spcAft>
            </a:pPr>
            <a:r>
              <a:rPr lang="et-EE" sz="1800" kern="1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Käesolev määrus jõustub kahekümnendal päeval pärast selle avaldamist </a:t>
            </a:r>
            <a:r>
              <a:rPr lang="et-EE" sz="1800" i="1" kern="1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Euroopa Liidu Teatajas</a:t>
            </a:r>
            <a:r>
              <a:rPr lang="et-EE" sz="1800" kern="1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Seda kohaldatakse alates...</a:t>
            </a:r>
            <a:r>
              <a:rPr lang="et-EE" sz="1800" i="1" kern="1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[kolm aastat pärast käesoleva määruse jõustumise kuupäeva</a:t>
            </a:r>
            <a:r>
              <a:rPr lang="et-EE" sz="1800" kern="1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a:t>
            </a:r>
            <a:r>
              <a:rPr lang="et-EE" sz="1800" b="1" kern="1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endParaRPr lang="et-EE" sz="1800" kern="1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p>
            <a:pPr marL="6350" indent="-6350">
              <a:lnSpc>
                <a:spcPct val="104000"/>
              </a:lnSpc>
              <a:spcAft>
                <a:spcPts val="550"/>
              </a:spcAft>
            </a:pPr>
            <a:r>
              <a:rPr lang="et-EE" sz="1800" kern="1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See on tervikuna siduv ja vahetult kohaldatav kõikides liikmesriikides. </a:t>
            </a:r>
          </a:p>
          <a:p>
            <a:pPr marL="6350" marR="5715" indent="-6350">
              <a:lnSpc>
                <a:spcPct val="107000"/>
              </a:lnSpc>
              <a:spcAft>
                <a:spcPts val="680"/>
              </a:spcAft>
            </a:pPr>
            <a:endParaRPr lang="et-EE" b="1" dirty="0">
              <a:solidFill>
                <a:srgbClr val="000000"/>
              </a:solidFill>
              <a:latin typeface="Arial" panose="020B0604020202020204" pitchFamily="34" charset="0"/>
              <a:ea typeface="Times New Roman" panose="02020603050405020304" pitchFamily="18" charset="0"/>
              <a:cs typeface="Arial" panose="020B0604020202020204" pitchFamily="34" charset="0"/>
            </a:endParaRPr>
          </a:p>
          <a:p>
            <a:pPr>
              <a:lnSpc>
                <a:spcPct val="107000"/>
              </a:lnSpc>
              <a:spcAft>
                <a:spcPts val="800"/>
              </a:spcAft>
              <a:tabLst>
                <a:tab pos="449580" algn="l"/>
                <a:tab pos="899160" algn="l"/>
                <a:tab pos="1348740" algn="l"/>
                <a:tab pos="1798320" algn="l"/>
                <a:tab pos="2247900" algn="l"/>
                <a:tab pos="2697480" algn="l"/>
                <a:tab pos="3147060" algn="l"/>
                <a:tab pos="3596640" algn="l"/>
                <a:tab pos="4046220" algn="l"/>
                <a:tab pos="4843780" algn="l"/>
              </a:tabLst>
            </a:pPr>
            <a:r>
              <a:rPr lang="et-EE" sz="2000" b="1" kern="100" dirty="0">
                <a:effectLst/>
                <a:latin typeface="Arial" panose="020B0604020202020204" pitchFamily="34" charset="0"/>
                <a:ea typeface="Calibri" panose="020F0502020204030204" pitchFamily="34" charset="0"/>
                <a:cs typeface="Arial" panose="020B0604020202020204" pitchFamily="34" charset="0"/>
                <a:hlinkClick r:id="rId3"/>
              </a:rPr>
              <a:t>Määruse Lisad I-VIII</a:t>
            </a:r>
            <a:endParaRPr lang="et-EE" sz="2000" b="1" kern="100" dirty="0">
              <a:effectLst/>
              <a:latin typeface="Arial" panose="020B0604020202020204" pitchFamily="34" charset="0"/>
              <a:ea typeface="Calibri" panose="020F0502020204030204" pitchFamily="34" charset="0"/>
              <a:cs typeface="Arial" panose="020B0604020202020204" pitchFamily="34" charset="0"/>
            </a:endParaRPr>
          </a:p>
          <a:p>
            <a:pPr marL="679450" algn="just">
              <a:lnSpc>
                <a:spcPct val="107000"/>
              </a:lnSpc>
              <a:spcAft>
                <a:spcPts val="800"/>
              </a:spcAft>
              <a:tabLst>
                <a:tab pos="449580" algn="l"/>
                <a:tab pos="899160" algn="l"/>
                <a:tab pos="1348740" algn="l"/>
                <a:tab pos="1798320" algn="l"/>
                <a:tab pos="2247900" algn="l"/>
                <a:tab pos="2697480" algn="l"/>
                <a:tab pos="3147060" algn="l"/>
                <a:tab pos="3596640" algn="l"/>
                <a:tab pos="4046220" algn="l"/>
                <a:tab pos="4843780" algn="l"/>
              </a:tabLst>
            </a:pPr>
            <a:endParaRPr lang="et-EE" sz="1800" kern="100" dirty="0">
              <a:effectLst/>
              <a:latin typeface="Arial" panose="020B0604020202020204" pitchFamily="34" charset="0"/>
              <a:ea typeface="Calibri" panose="020F0502020204030204" pitchFamily="34" charset="0"/>
              <a:cs typeface="Arial" panose="020B0604020202020204" pitchFamily="34" charset="0"/>
            </a:endParaRPr>
          </a:p>
        </p:txBody>
      </p:sp>
      <p:sp>
        <p:nvSpPr>
          <p:cNvPr id="4" name="Slaidinumbri kohatäide 3">
            <a:extLst>
              <a:ext uri="{FF2B5EF4-FFF2-40B4-BE49-F238E27FC236}">
                <a16:creationId xmlns:a16="http://schemas.microsoft.com/office/drawing/2014/main" id="{34231B35-6DB4-3E22-4810-1D9341BEDCAB}"/>
              </a:ext>
            </a:extLst>
          </p:cNvPr>
          <p:cNvSpPr>
            <a:spLocks noGrp="1"/>
          </p:cNvSpPr>
          <p:nvPr>
            <p:ph type="sldNum" sz="quarter" idx="12"/>
          </p:nvPr>
        </p:nvSpPr>
        <p:spPr/>
        <p:txBody>
          <a:bodyPr/>
          <a:lstStyle/>
          <a:p>
            <a:fld id="{A425A60F-01F6-4A6D-98F7-93FA40BB0085}" type="slidenum">
              <a:rPr lang="et-EE" smtClean="0"/>
              <a:t>36</a:t>
            </a:fld>
            <a:endParaRPr lang="et-EE"/>
          </a:p>
        </p:txBody>
      </p:sp>
    </p:spTree>
    <p:extLst>
      <p:ext uri="{BB962C8B-B14F-4D97-AF65-F5344CB8AC3E}">
        <p14:creationId xmlns:p14="http://schemas.microsoft.com/office/powerpoint/2010/main" val="90228341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Sisu kohatäide 4" descr="Pilt, millel on kujutatud kuvatõmmis, vesi, sinine, disain">
            <a:extLst>
              <a:ext uri="{FF2B5EF4-FFF2-40B4-BE49-F238E27FC236}">
                <a16:creationId xmlns:a16="http://schemas.microsoft.com/office/drawing/2014/main" id="{7FC928BD-F3CE-F1CB-7F8C-891B4C59CD4F}"/>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2" name="Pealkiri 1">
            <a:extLst>
              <a:ext uri="{FF2B5EF4-FFF2-40B4-BE49-F238E27FC236}">
                <a16:creationId xmlns:a16="http://schemas.microsoft.com/office/drawing/2014/main" id="{27665695-E22E-3E30-73E4-C9817629C268}"/>
              </a:ext>
            </a:extLst>
          </p:cNvPr>
          <p:cNvSpPr>
            <a:spLocks noGrp="1"/>
          </p:cNvSpPr>
          <p:nvPr>
            <p:ph type="title"/>
          </p:nvPr>
        </p:nvSpPr>
        <p:spPr>
          <a:xfrm>
            <a:off x="874641" y="1099931"/>
            <a:ext cx="10415783" cy="572494"/>
          </a:xfrm>
        </p:spPr>
        <p:txBody>
          <a:bodyPr>
            <a:normAutofit fontScale="90000"/>
          </a:bodyPr>
          <a:lstStyle/>
          <a:p>
            <a:pPr>
              <a:lnSpc>
                <a:spcPct val="107000"/>
              </a:lnSpc>
              <a:spcAft>
                <a:spcPts val="800"/>
              </a:spcAft>
            </a:pPr>
            <a:br>
              <a:rPr lang="et-EE" sz="2400" kern="100" dirty="0">
                <a:effectLst/>
                <a:latin typeface="Calibri" panose="020F0502020204030204" pitchFamily="34" charset="0"/>
                <a:ea typeface="Calibri" panose="020F0502020204030204" pitchFamily="34" charset="0"/>
                <a:cs typeface="Times New Roman" panose="02020603050405020304" pitchFamily="18" charset="0"/>
              </a:rPr>
            </a:br>
            <a:r>
              <a:rPr lang="et-EE" sz="2700" b="1" kern="100" dirty="0">
                <a:effectLst/>
                <a:latin typeface="Arial" panose="020B0604020202020204" pitchFamily="34" charset="0"/>
                <a:ea typeface="Calibri" panose="020F0502020204030204" pitchFamily="34" charset="0"/>
                <a:cs typeface="Arial" panose="020B0604020202020204" pitchFamily="34" charset="0"/>
              </a:rPr>
              <a:t>Mis edasi</a:t>
            </a:r>
            <a:br>
              <a:rPr lang="et-EE" sz="2800" kern="100" dirty="0">
                <a:effectLst/>
                <a:latin typeface="Calibri" panose="020F0502020204030204" pitchFamily="34" charset="0"/>
                <a:ea typeface="Calibri" panose="020F0502020204030204" pitchFamily="34" charset="0"/>
                <a:cs typeface="Times New Roman" panose="02020603050405020304" pitchFamily="18" charset="0"/>
              </a:rPr>
            </a:br>
            <a:br>
              <a:rPr lang="et-EE" sz="1800" b="1" kern="100" dirty="0">
                <a:solidFill>
                  <a:srgbClr val="000000"/>
                </a:solidFill>
                <a:effectLst/>
                <a:latin typeface="Times New Roman" panose="02020603050405020304" pitchFamily="18" charset="0"/>
                <a:ea typeface="Times New Roman" panose="02020603050405020304" pitchFamily="18" charset="0"/>
              </a:rPr>
            </a:br>
            <a:endParaRPr lang="et-EE" sz="2800" kern="100"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3" name="TextBox 2">
            <a:extLst>
              <a:ext uri="{FF2B5EF4-FFF2-40B4-BE49-F238E27FC236}">
                <a16:creationId xmlns:a16="http://schemas.microsoft.com/office/drawing/2014/main" id="{CDEB5186-BBF7-51C6-9EA4-9D1EE9994137}"/>
              </a:ext>
            </a:extLst>
          </p:cNvPr>
          <p:cNvSpPr txBox="1"/>
          <p:nvPr/>
        </p:nvSpPr>
        <p:spPr>
          <a:xfrm>
            <a:off x="645321" y="1782315"/>
            <a:ext cx="10874424" cy="3750450"/>
          </a:xfrm>
          <a:prstGeom prst="rect">
            <a:avLst/>
          </a:prstGeom>
          <a:noFill/>
        </p:spPr>
        <p:txBody>
          <a:bodyPr wrap="square" rtlCol="0">
            <a:spAutoFit/>
          </a:bodyPr>
          <a:lstStyle/>
          <a:p>
            <a:pPr>
              <a:lnSpc>
                <a:spcPct val="107000"/>
              </a:lnSpc>
              <a:spcAft>
                <a:spcPts val="800"/>
              </a:spcAft>
              <a:tabLst>
                <a:tab pos="449580" algn="l"/>
                <a:tab pos="899160" algn="l"/>
                <a:tab pos="1348740" algn="l"/>
                <a:tab pos="1798320" algn="l"/>
                <a:tab pos="2247900" algn="l"/>
                <a:tab pos="2697480" algn="l"/>
                <a:tab pos="3147060" algn="l"/>
                <a:tab pos="3596640" algn="l"/>
                <a:tab pos="4046220" algn="l"/>
                <a:tab pos="4843780" algn="l"/>
              </a:tabLst>
            </a:pPr>
            <a:r>
              <a:rPr lang="et-EE" sz="2000" b="1" kern="100" dirty="0">
                <a:effectLst/>
                <a:latin typeface="Arial" panose="020B0604020202020204" pitchFamily="34" charset="0"/>
                <a:ea typeface="Calibri" panose="020F0502020204030204" pitchFamily="34" charset="0"/>
                <a:cs typeface="Arial" panose="020B0604020202020204" pitchFamily="34" charset="0"/>
              </a:rPr>
              <a:t>•	</a:t>
            </a:r>
            <a:r>
              <a:rPr lang="et-EE" sz="2000" kern="100" dirty="0">
                <a:effectLst/>
                <a:latin typeface="Arial" panose="020B0604020202020204" pitchFamily="34" charset="0"/>
                <a:ea typeface="Calibri" panose="020F0502020204030204" pitchFamily="34" charset="0"/>
                <a:cs typeface="Arial" panose="020B0604020202020204" pitchFamily="34" charset="0"/>
              </a:rPr>
              <a:t>Ootame sisendit, ettepanekuid küsimusi kuni 25.08.</a:t>
            </a:r>
          </a:p>
          <a:p>
            <a:pPr>
              <a:lnSpc>
                <a:spcPct val="107000"/>
              </a:lnSpc>
              <a:spcAft>
                <a:spcPts val="800"/>
              </a:spcAft>
              <a:tabLst>
                <a:tab pos="449580" algn="l"/>
                <a:tab pos="899160" algn="l"/>
                <a:tab pos="1348740" algn="l"/>
                <a:tab pos="1798320" algn="l"/>
                <a:tab pos="2247900" algn="l"/>
                <a:tab pos="2697480" algn="l"/>
                <a:tab pos="3147060" algn="l"/>
                <a:tab pos="3596640" algn="l"/>
                <a:tab pos="4046220" algn="l"/>
                <a:tab pos="4843780" algn="l"/>
              </a:tabLst>
            </a:pPr>
            <a:r>
              <a:rPr lang="et-EE" sz="2000" kern="100" dirty="0">
                <a:effectLst/>
                <a:latin typeface="Arial" panose="020B0604020202020204" pitchFamily="34" charset="0"/>
                <a:ea typeface="Calibri" panose="020F0502020204030204" pitchFamily="34" charset="0"/>
                <a:cs typeface="Arial" panose="020B0604020202020204" pitchFamily="34" charset="0"/>
              </a:rPr>
              <a:t>•	Seletuskirja ja mõjude analüüsi täiendamine saabunud sisendiga 11.09.</a:t>
            </a:r>
          </a:p>
          <a:p>
            <a:pPr>
              <a:lnSpc>
                <a:spcPct val="107000"/>
              </a:lnSpc>
              <a:spcAft>
                <a:spcPts val="800"/>
              </a:spcAft>
              <a:tabLst>
                <a:tab pos="449580" algn="l"/>
                <a:tab pos="899160" algn="l"/>
                <a:tab pos="1348740" algn="l"/>
                <a:tab pos="1798320" algn="l"/>
                <a:tab pos="2247900" algn="l"/>
                <a:tab pos="2697480" algn="l"/>
                <a:tab pos="3147060" algn="l"/>
                <a:tab pos="3596640" algn="l"/>
                <a:tab pos="4046220" algn="l"/>
                <a:tab pos="4843780" algn="l"/>
              </a:tabLst>
            </a:pPr>
            <a:r>
              <a:rPr lang="et-EE" sz="2000" kern="100" dirty="0">
                <a:effectLst/>
                <a:latin typeface="Arial" panose="020B0604020202020204" pitchFamily="34" charset="0"/>
                <a:ea typeface="Calibri" panose="020F0502020204030204" pitchFamily="34" charset="0"/>
                <a:cs typeface="Arial" panose="020B0604020202020204" pitchFamily="34" charset="0"/>
              </a:rPr>
              <a:t>•	Materjali kooskõlastamine kaasatutega 21-27.09.</a:t>
            </a:r>
          </a:p>
          <a:p>
            <a:pPr>
              <a:lnSpc>
                <a:spcPct val="107000"/>
              </a:lnSpc>
              <a:spcAft>
                <a:spcPts val="800"/>
              </a:spcAft>
              <a:tabLst>
                <a:tab pos="449580" algn="l"/>
                <a:tab pos="899160" algn="l"/>
                <a:tab pos="1348740" algn="l"/>
                <a:tab pos="1798320" algn="l"/>
                <a:tab pos="2247900" algn="l"/>
                <a:tab pos="2697480" algn="l"/>
                <a:tab pos="3147060" algn="l"/>
                <a:tab pos="3596640" algn="l"/>
                <a:tab pos="4046220" algn="l"/>
                <a:tab pos="4843780" algn="l"/>
              </a:tabLst>
            </a:pPr>
            <a:r>
              <a:rPr lang="et-EE" sz="2000" kern="100" dirty="0">
                <a:effectLst/>
                <a:latin typeface="Arial" panose="020B0604020202020204" pitchFamily="34" charset="0"/>
                <a:ea typeface="Calibri" panose="020F0502020204030204" pitchFamily="34" charset="0"/>
                <a:cs typeface="Arial" panose="020B0604020202020204" pitchFamily="34" charset="0"/>
              </a:rPr>
              <a:t>•	Tutvustus </a:t>
            </a:r>
            <a:r>
              <a:rPr lang="et-EE" sz="2000" kern="100" dirty="0" err="1">
                <a:effectLst/>
                <a:latin typeface="Arial" panose="020B0604020202020204" pitchFamily="34" charset="0"/>
                <a:ea typeface="Calibri" panose="020F0502020204030204" pitchFamily="34" charset="0"/>
                <a:cs typeface="Arial" panose="020B0604020202020204" pitchFamily="34" charset="0"/>
              </a:rPr>
              <a:t>KOKis</a:t>
            </a:r>
            <a:r>
              <a:rPr lang="et-EE" sz="2000" kern="100" dirty="0">
                <a:effectLst/>
                <a:latin typeface="Arial" panose="020B0604020202020204" pitchFamily="34" charset="0"/>
                <a:ea typeface="Calibri" panose="020F0502020204030204" pitchFamily="34" charset="0"/>
                <a:cs typeface="Arial" panose="020B0604020202020204" pitchFamily="34" charset="0"/>
              </a:rPr>
              <a:t> 4.10.</a:t>
            </a:r>
          </a:p>
          <a:p>
            <a:pPr>
              <a:lnSpc>
                <a:spcPct val="107000"/>
              </a:lnSpc>
              <a:spcAft>
                <a:spcPts val="800"/>
              </a:spcAft>
              <a:tabLst>
                <a:tab pos="449580" algn="l"/>
                <a:tab pos="899160" algn="l"/>
                <a:tab pos="1348740" algn="l"/>
                <a:tab pos="1798320" algn="l"/>
                <a:tab pos="2247900" algn="l"/>
                <a:tab pos="2697480" algn="l"/>
                <a:tab pos="3147060" algn="l"/>
                <a:tab pos="3596640" algn="l"/>
                <a:tab pos="4046220" algn="l"/>
                <a:tab pos="4843780" algn="l"/>
              </a:tabLst>
            </a:pPr>
            <a:r>
              <a:rPr lang="et-EE" sz="2000" kern="100" dirty="0">
                <a:effectLst/>
                <a:latin typeface="Arial" panose="020B0604020202020204" pitchFamily="34" charset="0"/>
                <a:ea typeface="Calibri" panose="020F0502020204030204" pitchFamily="34" charset="0"/>
                <a:cs typeface="Arial" panose="020B0604020202020204" pitchFamily="34" charset="0"/>
              </a:rPr>
              <a:t>•	Kinnitamine VV-s 11.10.</a:t>
            </a:r>
          </a:p>
          <a:p>
            <a:pPr>
              <a:lnSpc>
                <a:spcPct val="107000"/>
              </a:lnSpc>
              <a:spcAft>
                <a:spcPts val="800"/>
              </a:spcAft>
              <a:tabLst>
                <a:tab pos="449580" algn="l"/>
                <a:tab pos="899160" algn="l"/>
                <a:tab pos="1348740" algn="l"/>
                <a:tab pos="1798320" algn="l"/>
                <a:tab pos="2247900" algn="l"/>
                <a:tab pos="2697480" algn="l"/>
                <a:tab pos="3147060" algn="l"/>
                <a:tab pos="3596640" algn="l"/>
                <a:tab pos="4046220" algn="l"/>
                <a:tab pos="4843780" algn="l"/>
              </a:tabLst>
            </a:pPr>
            <a:r>
              <a:rPr lang="et-EE" sz="2000" kern="100" dirty="0">
                <a:effectLst/>
                <a:latin typeface="Arial" panose="020B0604020202020204" pitchFamily="34" charset="0"/>
                <a:ea typeface="Calibri" panose="020F0502020204030204" pitchFamily="34" charset="0"/>
                <a:cs typeface="Arial" panose="020B0604020202020204" pitchFamily="34" charset="0"/>
              </a:rPr>
              <a:t>•	Edasised </a:t>
            </a:r>
            <a:r>
              <a:rPr lang="et-EE" sz="2000" kern="100" dirty="0">
                <a:latin typeface="Arial" panose="020B0604020202020204" pitchFamily="34" charset="0"/>
                <a:ea typeface="Calibri" panose="020F0502020204030204" pitchFamily="34" charset="0"/>
                <a:cs typeface="Arial" panose="020B0604020202020204" pitchFamily="34" charset="0"/>
              </a:rPr>
              <a:t>RK komisjoni </a:t>
            </a:r>
            <a:r>
              <a:rPr lang="et-EE" sz="2000" kern="100" dirty="0">
                <a:effectLst/>
                <a:latin typeface="Arial" panose="020B0604020202020204" pitchFamily="34" charset="0"/>
                <a:ea typeface="Calibri" panose="020F0502020204030204" pitchFamily="34" charset="0"/>
                <a:cs typeface="Arial" panose="020B0604020202020204" pitchFamily="34" charset="0"/>
              </a:rPr>
              <a:t>veel selgitamisel.</a:t>
            </a:r>
          </a:p>
          <a:p>
            <a:pPr>
              <a:lnSpc>
                <a:spcPct val="107000"/>
              </a:lnSpc>
              <a:spcAft>
                <a:spcPts val="800"/>
              </a:spcAft>
              <a:tabLst>
                <a:tab pos="449580" algn="l"/>
                <a:tab pos="899160" algn="l"/>
                <a:tab pos="1348740" algn="l"/>
                <a:tab pos="1798320" algn="l"/>
                <a:tab pos="2247900" algn="l"/>
                <a:tab pos="2697480" algn="l"/>
                <a:tab pos="3147060" algn="l"/>
                <a:tab pos="3596640" algn="l"/>
                <a:tab pos="4046220" algn="l"/>
                <a:tab pos="4843780" algn="l"/>
              </a:tabLst>
            </a:pPr>
            <a:endParaRPr lang="et-EE" sz="2000" kern="100" dirty="0">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800"/>
              </a:spcAft>
              <a:tabLst>
                <a:tab pos="449580" algn="l"/>
                <a:tab pos="899160" algn="l"/>
                <a:tab pos="1348740" algn="l"/>
                <a:tab pos="1798320" algn="l"/>
                <a:tab pos="2247900" algn="l"/>
                <a:tab pos="2697480" algn="l"/>
                <a:tab pos="3147060" algn="l"/>
                <a:tab pos="3596640" algn="l"/>
                <a:tab pos="4046220" algn="l"/>
                <a:tab pos="4843780" algn="l"/>
              </a:tabLst>
            </a:pPr>
            <a:r>
              <a:rPr lang="et-EE" sz="2000" kern="100" dirty="0">
                <a:effectLst/>
                <a:latin typeface="Arial" panose="020B0604020202020204" pitchFamily="34" charset="0"/>
                <a:ea typeface="Calibri" panose="020F0502020204030204" pitchFamily="34" charset="0"/>
                <a:cs typeface="Arial" panose="020B0604020202020204" pitchFamily="34" charset="0"/>
              </a:rPr>
              <a:t>EL tasandil toimub sügisel EK töörühma kohtumine liikmesriikidega. Siis saavad liikmesriigid anda om</a:t>
            </a:r>
            <a:r>
              <a:rPr lang="et-EE" sz="2000" kern="100" dirty="0">
                <a:latin typeface="Arial" panose="020B0604020202020204" pitchFamily="34" charset="0"/>
                <a:ea typeface="Calibri" panose="020F0502020204030204" pitchFamily="34" charset="0"/>
                <a:cs typeface="Arial" panose="020B0604020202020204" pitchFamily="34" charset="0"/>
              </a:rPr>
              <a:t>a tagasisidet ja küsida komisjonilt selgitusi.</a:t>
            </a:r>
            <a:endParaRPr lang="et-EE" sz="2000" kern="100" dirty="0">
              <a:effectLst/>
              <a:latin typeface="Arial" panose="020B0604020202020204" pitchFamily="34" charset="0"/>
              <a:ea typeface="Calibri" panose="020F0502020204030204" pitchFamily="34" charset="0"/>
              <a:cs typeface="Arial" panose="020B0604020202020204" pitchFamily="34" charset="0"/>
            </a:endParaRPr>
          </a:p>
        </p:txBody>
      </p:sp>
      <p:sp>
        <p:nvSpPr>
          <p:cNvPr id="4" name="Slaidinumbri kohatäide 3">
            <a:extLst>
              <a:ext uri="{FF2B5EF4-FFF2-40B4-BE49-F238E27FC236}">
                <a16:creationId xmlns:a16="http://schemas.microsoft.com/office/drawing/2014/main" id="{EE57CB5C-BA77-B39D-D3CB-8297821B385F}"/>
              </a:ext>
            </a:extLst>
          </p:cNvPr>
          <p:cNvSpPr>
            <a:spLocks noGrp="1"/>
          </p:cNvSpPr>
          <p:nvPr>
            <p:ph type="sldNum" sz="quarter" idx="12"/>
          </p:nvPr>
        </p:nvSpPr>
        <p:spPr/>
        <p:txBody>
          <a:bodyPr/>
          <a:lstStyle/>
          <a:p>
            <a:fld id="{A425A60F-01F6-4A6D-98F7-93FA40BB0085}" type="slidenum">
              <a:rPr lang="et-EE" smtClean="0"/>
              <a:t>37</a:t>
            </a:fld>
            <a:endParaRPr lang="et-EE"/>
          </a:p>
        </p:txBody>
      </p:sp>
    </p:spTree>
    <p:extLst>
      <p:ext uri="{BB962C8B-B14F-4D97-AF65-F5344CB8AC3E}">
        <p14:creationId xmlns:p14="http://schemas.microsoft.com/office/powerpoint/2010/main" val="209554797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Sisu kohatäide 4" descr="Pilt, millel on kujutatud kuvatõmmis, vesi, sinine, disain">
            <a:extLst>
              <a:ext uri="{FF2B5EF4-FFF2-40B4-BE49-F238E27FC236}">
                <a16:creationId xmlns:a16="http://schemas.microsoft.com/office/drawing/2014/main" id="{7FC928BD-F3CE-F1CB-7F8C-891B4C59CD4F}"/>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2" name="Pealkiri 1">
            <a:extLst>
              <a:ext uri="{FF2B5EF4-FFF2-40B4-BE49-F238E27FC236}">
                <a16:creationId xmlns:a16="http://schemas.microsoft.com/office/drawing/2014/main" id="{27665695-E22E-3E30-73E4-C9817629C268}"/>
              </a:ext>
            </a:extLst>
          </p:cNvPr>
          <p:cNvSpPr>
            <a:spLocks noGrp="1"/>
          </p:cNvSpPr>
          <p:nvPr>
            <p:ph type="title"/>
          </p:nvPr>
        </p:nvSpPr>
        <p:spPr>
          <a:xfrm>
            <a:off x="874642" y="795131"/>
            <a:ext cx="10415783" cy="572494"/>
          </a:xfrm>
        </p:spPr>
        <p:txBody>
          <a:bodyPr>
            <a:normAutofit fontScale="90000"/>
          </a:bodyPr>
          <a:lstStyle/>
          <a:p>
            <a:pPr>
              <a:lnSpc>
                <a:spcPct val="107000"/>
              </a:lnSpc>
              <a:spcAft>
                <a:spcPts val="800"/>
              </a:spcAft>
            </a:pPr>
            <a:br>
              <a:rPr lang="et-EE" sz="2400" kern="100" dirty="0">
                <a:effectLst/>
                <a:latin typeface="Calibri" panose="020F0502020204030204" pitchFamily="34" charset="0"/>
                <a:ea typeface="Calibri" panose="020F0502020204030204" pitchFamily="34" charset="0"/>
                <a:cs typeface="Times New Roman" panose="02020603050405020304" pitchFamily="18" charset="0"/>
              </a:rPr>
            </a:br>
            <a:endParaRPr lang="et-EE" sz="2800" kern="100"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3" name="TextBox 2">
            <a:extLst>
              <a:ext uri="{FF2B5EF4-FFF2-40B4-BE49-F238E27FC236}">
                <a16:creationId xmlns:a16="http://schemas.microsoft.com/office/drawing/2014/main" id="{CDEB5186-BBF7-51C6-9EA4-9D1EE9994137}"/>
              </a:ext>
            </a:extLst>
          </p:cNvPr>
          <p:cNvSpPr txBox="1"/>
          <p:nvPr/>
        </p:nvSpPr>
        <p:spPr>
          <a:xfrm>
            <a:off x="685799" y="3022600"/>
            <a:ext cx="10833945" cy="3834639"/>
          </a:xfrm>
          <a:prstGeom prst="rect">
            <a:avLst/>
          </a:prstGeom>
          <a:noFill/>
        </p:spPr>
        <p:txBody>
          <a:bodyPr wrap="square" rtlCol="0">
            <a:spAutoFit/>
          </a:bodyPr>
          <a:lstStyle/>
          <a:p>
            <a:pPr marL="6350" marR="5715" indent="-6350">
              <a:lnSpc>
                <a:spcPct val="107000"/>
              </a:lnSpc>
              <a:spcAft>
                <a:spcPts val="685"/>
              </a:spcAft>
            </a:pPr>
            <a:r>
              <a:rPr lang="et-EE" sz="2400" kern="100" dirty="0">
                <a:effectLst/>
                <a:latin typeface="Arial" panose="020B0604020202020204" pitchFamily="34" charset="0"/>
                <a:ea typeface="Times New Roman" panose="02020603050405020304" pitchFamily="18" charset="0"/>
                <a:cs typeface="Arial" panose="020B0604020202020204" pitchFamily="34" charset="0"/>
              </a:rPr>
              <a:t>Aitäh!</a:t>
            </a:r>
          </a:p>
          <a:p>
            <a:pPr marL="6350" marR="5715" indent="-6350">
              <a:lnSpc>
                <a:spcPct val="107000"/>
              </a:lnSpc>
              <a:spcAft>
                <a:spcPts val="685"/>
              </a:spcAft>
            </a:pPr>
            <a:endParaRPr lang="et-EE" sz="2400" b="1" kern="100" dirty="0">
              <a:latin typeface="Arial" panose="020B0604020202020204" pitchFamily="34" charset="0"/>
              <a:ea typeface="Times New Roman" panose="02020603050405020304" pitchFamily="18" charset="0"/>
              <a:cs typeface="Arial" panose="020B0604020202020204" pitchFamily="34" charset="0"/>
            </a:endParaRPr>
          </a:p>
          <a:p>
            <a:pPr marL="6350" marR="5715" indent="-6350">
              <a:lnSpc>
                <a:spcPct val="107000"/>
              </a:lnSpc>
              <a:spcAft>
                <a:spcPts val="685"/>
              </a:spcAft>
            </a:pPr>
            <a:br>
              <a:rPr lang="et-EE" sz="2400" b="1" dirty="0">
                <a:latin typeface="Arial" panose="020B0604020202020204" pitchFamily="34" charset="0"/>
                <a:ea typeface="Roboto Condensed Light" panose="02000000000000000000" pitchFamily="2" charset="0"/>
                <a:cs typeface="Arial" panose="020B0604020202020204" pitchFamily="34" charset="0"/>
              </a:rPr>
            </a:br>
            <a:r>
              <a:rPr lang="et-EE" sz="2400" dirty="0">
                <a:latin typeface="Arial" panose="020B0604020202020204" pitchFamily="34" charset="0"/>
                <a:ea typeface="Roboto Condensed Light" panose="02000000000000000000" pitchFamily="2" charset="0"/>
                <a:cs typeface="Arial" panose="020B0604020202020204" pitchFamily="34" charset="0"/>
              </a:rPr>
              <a:t>Maret Parv</a:t>
            </a:r>
            <a:br>
              <a:rPr lang="et-EE" sz="2400" dirty="0">
                <a:latin typeface="Arial" panose="020B0604020202020204" pitchFamily="34" charset="0"/>
                <a:ea typeface="Roboto Condensed Light" panose="02000000000000000000" pitchFamily="2" charset="0"/>
                <a:cs typeface="Arial" panose="020B0604020202020204" pitchFamily="34" charset="0"/>
              </a:rPr>
            </a:br>
            <a:r>
              <a:rPr lang="et-EE" sz="2400" dirty="0">
                <a:latin typeface="Arial" panose="020B0604020202020204" pitchFamily="34" charset="0"/>
                <a:ea typeface="Roboto Condensed Light" panose="02000000000000000000" pitchFamily="2" charset="0"/>
                <a:cs typeface="Arial" panose="020B0604020202020204" pitchFamily="34" charset="0"/>
              </a:rPr>
              <a:t>Metsaosakonna nõunik </a:t>
            </a:r>
            <a:br>
              <a:rPr lang="et-EE" sz="2400" dirty="0">
                <a:latin typeface="Arial" panose="020B0604020202020204" pitchFamily="34" charset="0"/>
                <a:ea typeface="Roboto Condensed Light" panose="02000000000000000000" pitchFamily="2" charset="0"/>
                <a:cs typeface="Arial" panose="020B0604020202020204" pitchFamily="34" charset="0"/>
              </a:rPr>
            </a:br>
            <a:r>
              <a:rPr lang="et-EE" sz="2400" dirty="0">
                <a:latin typeface="Arial" panose="020B0604020202020204" pitchFamily="34" charset="0"/>
                <a:ea typeface="Roboto Condensed Light" panose="02000000000000000000" pitchFamily="2" charset="0"/>
                <a:cs typeface="Arial" panose="020B0604020202020204" pitchFamily="34" charset="0"/>
              </a:rPr>
              <a:t>maret.parv@kliimaministeerium.ee</a:t>
            </a:r>
            <a:br>
              <a:rPr lang="et-EE" sz="2400" dirty="0">
                <a:latin typeface="Arial" panose="020B0604020202020204" pitchFamily="34" charset="0"/>
                <a:ea typeface="Roboto Condensed Light" panose="02000000000000000000" pitchFamily="2" charset="0"/>
                <a:cs typeface="Arial" panose="020B0604020202020204" pitchFamily="34" charset="0"/>
              </a:rPr>
            </a:br>
            <a:endParaRPr lang="et-EE" sz="2400" b="1" dirty="0">
              <a:latin typeface="Arial" panose="020B0604020202020204" pitchFamily="34" charset="0"/>
              <a:ea typeface="Times New Roman" panose="02020603050405020304" pitchFamily="18" charset="0"/>
              <a:cs typeface="Arial" panose="020B0604020202020204" pitchFamily="34" charset="0"/>
            </a:endParaRPr>
          </a:p>
          <a:p>
            <a:pPr>
              <a:lnSpc>
                <a:spcPct val="107000"/>
              </a:lnSpc>
              <a:spcAft>
                <a:spcPts val="800"/>
              </a:spcAft>
              <a:tabLst>
                <a:tab pos="449580" algn="l"/>
                <a:tab pos="899160" algn="l"/>
                <a:tab pos="1348740" algn="l"/>
                <a:tab pos="1798320" algn="l"/>
                <a:tab pos="2247900" algn="l"/>
                <a:tab pos="2697480" algn="l"/>
                <a:tab pos="3147060" algn="l"/>
                <a:tab pos="3596640" algn="l"/>
                <a:tab pos="4046220" algn="l"/>
                <a:tab pos="4843780" algn="l"/>
              </a:tabLst>
            </a:pPr>
            <a:endParaRPr lang="et-EE" sz="2000" b="1" kern="100" dirty="0">
              <a:effectLst/>
              <a:latin typeface="Arial" panose="020B0604020202020204" pitchFamily="34" charset="0"/>
              <a:ea typeface="Calibri" panose="020F0502020204030204" pitchFamily="34" charset="0"/>
              <a:cs typeface="Arial" panose="020B0604020202020204" pitchFamily="34" charset="0"/>
            </a:endParaRPr>
          </a:p>
          <a:p>
            <a:pPr marL="679450" algn="just">
              <a:lnSpc>
                <a:spcPct val="107000"/>
              </a:lnSpc>
              <a:spcAft>
                <a:spcPts val="800"/>
              </a:spcAft>
              <a:tabLst>
                <a:tab pos="449580" algn="l"/>
                <a:tab pos="899160" algn="l"/>
                <a:tab pos="1348740" algn="l"/>
                <a:tab pos="1798320" algn="l"/>
                <a:tab pos="2247900" algn="l"/>
                <a:tab pos="2697480" algn="l"/>
                <a:tab pos="3147060" algn="l"/>
                <a:tab pos="3596640" algn="l"/>
                <a:tab pos="4046220" algn="l"/>
                <a:tab pos="4843780" algn="l"/>
              </a:tabLst>
            </a:pPr>
            <a:endParaRPr lang="et-EE" sz="1800" kern="100" dirty="0">
              <a:effectLst/>
              <a:latin typeface="Arial" panose="020B0604020202020204" pitchFamily="34" charset="0"/>
              <a:ea typeface="Calibri" panose="020F0502020204030204" pitchFamily="34" charset="0"/>
              <a:cs typeface="Arial" panose="020B0604020202020204" pitchFamily="34" charset="0"/>
            </a:endParaRPr>
          </a:p>
        </p:txBody>
      </p:sp>
      <p:sp>
        <p:nvSpPr>
          <p:cNvPr id="4" name="Slaidinumbri kohatäide 3">
            <a:extLst>
              <a:ext uri="{FF2B5EF4-FFF2-40B4-BE49-F238E27FC236}">
                <a16:creationId xmlns:a16="http://schemas.microsoft.com/office/drawing/2014/main" id="{0F711387-B869-182E-B796-29A51E7357C9}"/>
              </a:ext>
            </a:extLst>
          </p:cNvPr>
          <p:cNvSpPr>
            <a:spLocks noGrp="1"/>
          </p:cNvSpPr>
          <p:nvPr>
            <p:ph type="sldNum" sz="quarter" idx="12"/>
          </p:nvPr>
        </p:nvSpPr>
        <p:spPr/>
        <p:txBody>
          <a:bodyPr/>
          <a:lstStyle/>
          <a:p>
            <a:fld id="{A425A60F-01F6-4A6D-98F7-93FA40BB0085}" type="slidenum">
              <a:rPr lang="et-EE" smtClean="0"/>
              <a:t>38</a:t>
            </a:fld>
            <a:endParaRPr lang="et-EE"/>
          </a:p>
        </p:txBody>
      </p:sp>
    </p:spTree>
    <p:extLst>
      <p:ext uri="{BB962C8B-B14F-4D97-AF65-F5344CB8AC3E}">
        <p14:creationId xmlns:p14="http://schemas.microsoft.com/office/powerpoint/2010/main" val="27577215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lt 6" descr="Pilt, millel on kujutatud kuvatõmmis, Graafika, disain&#10;&#10;Kirjeldus on genereeritud automaatselt">
            <a:extLst>
              <a:ext uri="{FF2B5EF4-FFF2-40B4-BE49-F238E27FC236}">
                <a16:creationId xmlns:a16="http://schemas.microsoft.com/office/drawing/2014/main" id="{A8D7D085-1676-7D56-8E1D-DD8D1A542D9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13361" y="2404612"/>
            <a:ext cx="4565277" cy="1430788"/>
          </a:xfrm>
          <a:prstGeom prst="rect">
            <a:avLst/>
          </a:prstGeom>
        </p:spPr>
      </p:pic>
      <p:sp>
        <p:nvSpPr>
          <p:cNvPr id="2" name="Slaidinumbri kohatäide 1">
            <a:extLst>
              <a:ext uri="{FF2B5EF4-FFF2-40B4-BE49-F238E27FC236}">
                <a16:creationId xmlns:a16="http://schemas.microsoft.com/office/drawing/2014/main" id="{3D0DBE92-1632-3FC6-975C-0087A7B2322D}"/>
              </a:ext>
            </a:extLst>
          </p:cNvPr>
          <p:cNvSpPr>
            <a:spLocks noGrp="1"/>
          </p:cNvSpPr>
          <p:nvPr>
            <p:ph type="sldNum" sz="quarter" idx="12"/>
          </p:nvPr>
        </p:nvSpPr>
        <p:spPr/>
        <p:txBody>
          <a:bodyPr/>
          <a:lstStyle/>
          <a:p>
            <a:fld id="{A425A60F-01F6-4A6D-98F7-93FA40BB0085}" type="slidenum">
              <a:rPr lang="et-EE" smtClean="0"/>
              <a:t>39</a:t>
            </a:fld>
            <a:endParaRPr lang="et-EE"/>
          </a:p>
        </p:txBody>
      </p:sp>
    </p:spTree>
    <p:extLst>
      <p:ext uri="{BB962C8B-B14F-4D97-AF65-F5344CB8AC3E}">
        <p14:creationId xmlns:p14="http://schemas.microsoft.com/office/powerpoint/2010/main" val="25175719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Sisu kohatäide 4" descr="Pilt, millel on kujutatud kuvatõmmis, vesi, sinine, disain">
            <a:extLst>
              <a:ext uri="{FF2B5EF4-FFF2-40B4-BE49-F238E27FC236}">
                <a16:creationId xmlns:a16="http://schemas.microsoft.com/office/drawing/2014/main" id="{7FC928BD-F3CE-F1CB-7F8C-891B4C59CD4F}"/>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2" name="Pealkiri 1">
            <a:extLst>
              <a:ext uri="{FF2B5EF4-FFF2-40B4-BE49-F238E27FC236}">
                <a16:creationId xmlns:a16="http://schemas.microsoft.com/office/drawing/2014/main" id="{27665695-E22E-3E30-73E4-C9817629C268}"/>
              </a:ext>
            </a:extLst>
          </p:cNvPr>
          <p:cNvSpPr>
            <a:spLocks noGrp="1"/>
          </p:cNvSpPr>
          <p:nvPr>
            <p:ph type="title"/>
          </p:nvPr>
        </p:nvSpPr>
        <p:spPr>
          <a:xfrm>
            <a:off x="774826" y="850790"/>
            <a:ext cx="10515600" cy="755373"/>
          </a:xfrm>
        </p:spPr>
        <p:txBody>
          <a:bodyPr>
            <a:normAutofit/>
          </a:bodyPr>
          <a:lstStyle/>
          <a:p>
            <a:r>
              <a:rPr lang="et-EE" sz="2800" b="1" dirty="0">
                <a:latin typeface="Arial" panose="020B0604020202020204" pitchFamily="34" charset="0"/>
                <a:ea typeface="Roboto Condensed Light" panose="02000000000000000000" pitchFamily="2" charset="0"/>
                <a:cs typeface="Arial" panose="020B0604020202020204" pitchFamily="34" charset="0"/>
              </a:rPr>
              <a:t>Algatuse üldine eesmärk</a:t>
            </a:r>
          </a:p>
        </p:txBody>
      </p:sp>
      <p:sp>
        <p:nvSpPr>
          <p:cNvPr id="3" name="TextBox 2">
            <a:extLst>
              <a:ext uri="{FF2B5EF4-FFF2-40B4-BE49-F238E27FC236}">
                <a16:creationId xmlns:a16="http://schemas.microsoft.com/office/drawing/2014/main" id="{CDEB5186-BBF7-51C6-9EA4-9D1EE9994137}"/>
              </a:ext>
            </a:extLst>
          </p:cNvPr>
          <p:cNvSpPr txBox="1"/>
          <p:nvPr/>
        </p:nvSpPr>
        <p:spPr>
          <a:xfrm>
            <a:off x="498764" y="1468351"/>
            <a:ext cx="10791662" cy="4587538"/>
          </a:xfrm>
          <a:prstGeom prst="rect">
            <a:avLst/>
          </a:prstGeom>
          <a:noFill/>
        </p:spPr>
        <p:txBody>
          <a:bodyPr wrap="square" rtlCol="0">
            <a:spAutoFit/>
          </a:bodyPr>
          <a:lstStyle/>
          <a:p>
            <a:pPr marL="342900" lvl="0" indent="-342900" algn="just" fontAlgn="base">
              <a:lnSpc>
                <a:spcPct val="104000"/>
              </a:lnSpc>
              <a:spcAft>
                <a:spcPts val="550"/>
              </a:spcAft>
              <a:buClr>
                <a:srgbClr val="000000"/>
              </a:buClr>
              <a:buSzPts val="1200"/>
              <a:buFont typeface="+mj-lt"/>
              <a:buAutoNum type="alphaLcParenBoth"/>
            </a:pPr>
            <a:r>
              <a:rPr lang="et-EE" sz="1800" u="none" strike="noStrike" kern="100" dirty="0">
                <a:solidFill>
                  <a:srgbClr val="000000"/>
                </a:solidFill>
                <a:effectLst/>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Tagada ettevõtjatele võrdsed tingimused kogu ELis; </a:t>
            </a:r>
            <a:endParaRPr lang="et-EE" sz="1800" u="none" strike="noStrike" kern="100" dirty="0">
              <a:effectLst/>
              <a:uFill>
                <a:solidFill>
                  <a:srgbClr val="000000"/>
                </a:solidFill>
              </a:uFill>
              <a:latin typeface="Arial" panose="020B0604020202020204" pitchFamily="34" charset="0"/>
              <a:ea typeface="Times New Roman" panose="02020603050405020304" pitchFamily="18" charset="0"/>
              <a:cs typeface="Arial" panose="020B0604020202020204" pitchFamily="34" charset="0"/>
            </a:endParaRPr>
          </a:p>
          <a:p>
            <a:pPr marL="342900" lvl="0" indent="-342900" algn="just" fontAlgn="base">
              <a:lnSpc>
                <a:spcPct val="104000"/>
              </a:lnSpc>
              <a:spcAft>
                <a:spcPts val="550"/>
              </a:spcAft>
              <a:buClr>
                <a:srgbClr val="000000"/>
              </a:buClr>
              <a:buSzPts val="1200"/>
              <a:buFont typeface="+mj-lt"/>
              <a:buAutoNum type="alphaLcParenBoth"/>
            </a:pPr>
            <a:r>
              <a:rPr lang="et-EE" sz="1800" u="none" strike="noStrike" kern="100" dirty="0">
                <a:solidFill>
                  <a:srgbClr val="000000"/>
                </a:solidFill>
                <a:effectLst/>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Toetada ELi toorainetööstuse innovatsiooni ja konkurentsivõimet; </a:t>
            </a:r>
            <a:endParaRPr lang="et-EE" sz="1800" u="none" strike="noStrike" kern="100" dirty="0">
              <a:effectLst/>
              <a:uFill>
                <a:solidFill>
                  <a:srgbClr val="000000"/>
                </a:solidFill>
              </a:uFill>
              <a:latin typeface="Arial" panose="020B0604020202020204" pitchFamily="34" charset="0"/>
              <a:ea typeface="Times New Roman" panose="02020603050405020304" pitchFamily="18" charset="0"/>
              <a:cs typeface="Arial" panose="020B0604020202020204" pitchFamily="34" charset="0"/>
            </a:endParaRPr>
          </a:p>
          <a:p>
            <a:pPr marL="342900" lvl="0" indent="-342900" algn="just" fontAlgn="base">
              <a:lnSpc>
                <a:spcPct val="104000"/>
              </a:lnSpc>
              <a:spcAft>
                <a:spcPts val="550"/>
              </a:spcAft>
              <a:buClr>
                <a:srgbClr val="000000"/>
              </a:buClr>
              <a:buSzPts val="1200"/>
              <a:buFont typeface="+mj-lt"/>
              <a:buAutoNum type="alphaLcParenBoth"/>
            </a:pPr>
            <a:r>
              <a:rPr lang="et-EE" sz="1800" u="none" strike="noStrike" kern="100" dirty="0">
                <a:solidFill>
                  <a:srgbClr val="000000"/>
                </a:solidFill>
                <a:effectLst/>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Aidata kaasa kestlikkuse, bioloogilise mitmekesisuse ja kliimaga seotud probleemide lahendamisele. </a:t>
            </a:r>
            <a:endParaRPr lang="et-EE" sz="1800" u="none" strike="noStrike" kern="100" dirty="0">
              <a:effectLst/>
              <a:uFill>
                <a:solidFill>
                  <a:srgbClr val="000000"/>
                </a:solidFill>
              </a:uFill>
              <a:latin typeface="Arial" panose="020B0604020202020204" pitchFamily="34" charset="0"/>
              <a:ea typeface="Times New Roman" panose="02020603050405020304" pitchFamily="18" charset="0"/>
              <a:cs typeface="Arial" panose="020B0604020202020204" pitchFamily="34" charset="0"/>
            </a:endParaRPr>
          </a:p>
          <a:p>
            <a:pPr marL="536575" indent="-6350" algn="just">
              <a:lnSpc>
                <a:spcPct val="104000"/>
              </a:lnSpc>
              <a:spcAft>
                <a:spcPts val="550"/>
              </a:spcAft>
            </a:pPr>
            <a:r>
              <a:rPr lang="et-EE" sz="1800" b="1" kern="1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Spetsiifilised erieesmärgid: </a:t>
            </a:r>
            <a:endParaRPr lang="et-EE" sz="1800" b="1" kern="100" dirty="0">
              <a:effectLst/>
              <a:latin typeface="Arial" panose="020B0604020202020204" pitchFamily="34" charset="0"/>
              <a:ea typeface="Calibri" panose="020F0502020204030204" pitchFamily="34" charset="0"/>
              <a:cs typeface="Arial" panose="020B0604020202020204" pitchFamily="34" charset="0"/>
            </a:endParaRPr>
          </a:p>
          <a:p>
            <a:pPr marL="342900" lvl="0" indent="-342900" algn="just" fontAlgn="base">
              <a:lnSpc>
                <a:spcPct val="104000"/>
              </a:lnSpc>
              <a:spcAft>
                <a:spcPts val="550"/>
              </a:spcAft>
              <a:buClr>
                <a:srgbClr val="000000"/>
              </a:buClr>
              <a:buSzPts val="1200"/>
              <a:buFont typeface="+mj-lt"/>
              <a:buAutoNum type="alphaLcParenBoth"/>
            </a:pPr>
            <a:r>
              <a:rPr lang="et-EE" sz="1800" u="none" strike="noStrike" kern="100" dirty="0">
                <a:solidFill>
                  <a:srgbClr val="000000"/>
                </a:solidFill>
                <a:effectLst/>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Suurendada õigusraamistiku selgust ja sidusust, lihtsustades, selgitades ja ühtlustades aluspõhimõtteid, mis on esitatud kaasaegses õiguslikus vormis; </a:t>
            </a:r>
            <a:endParaRPr lang="et-EE" sz="1800" u="none" strike="noStrike" kern="100" dirty="0">
              <a:effectLst/>
              <a:uFill>
                <a:solidFill>
                  <a:srgbClr val="000000"/>
                </a:solidFill>
              </a:uFill>
              <a:latin typeface="Arial" panose="020B0604020202020204" pitchFamily="34" charset="0"/>
              <a:ea typeface="Times New Roman" panose="02020603050405020304" pitchFamily="18" charset="0"/>
              <a:cs typeface="Arial" panose="020B0604020202020204" pitchFamily="34" charset="0"/>
            </a:endParaRPr>
          </a:p>
          <a:p>
            <a:pPr marL="342900" lvl="0" indent="-342900" algn="just" fontAlgn="base">
              <a:lnSpc>
                <a:spcPct val="104000"/>
              </a:lnSpc>
              <a:spcAft>
                <a:spcPts val="550"/>
              </a:spcAft>
              <a:buClr>
                <a:srgbClr val="000000"/>
              </a:buClr>
              <a:buSzPts val="1200"/>
              <a:buFont typeface="+mj-lt"/>
              <a:buAutoNum type="alphaLcParenBoth"/>
            </a:pPr>
            <a:r>
              <a:rPr lang="et-EE" sz="1800" u="none" strike="noStrike" kern="100" dirty="0">
                <a:solidFill>
                  <a:srgbClr val="000000"/>
                </a:solidFill>
                <a:effectLst/>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Võimaldada uute teaduslike ja tehniliste arengute kasutuselevõttu (eelkõige uuenduslikud tootmisprotsessid, </a:t>
            </a:r>
            <a:r>
              <a:rPr lang="et-EE" sz="1800" u="none" strike="noStrike" kern="100" dirty="0" err="1">
                <a:solidFill>
                  <a:srgbClr val="000000"/>
                </a:solidFill>
                <a:effectLst/>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biomolekulaartehnoloogiad</a:t>
            </a:r>
            <a:r>
              <a:rPr lang="et-EE" sz="1800" u="none" strike="noStrike" kern="100" dirty="0">
                <a:solidFill>
                  <a:srgbClr val="000000"/>
                </a:solidFill>
                <a:effectLst/>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 ja digitaalsed lahendused); </a:t>
            </a:r>
            <a:endParaRPr lang="et-EE" sz="1800" u="none" strike="noStrike" kern="100" dirty="0">
              <a:effectLst/>
              <a:uFill>
                <a:solidFill>
                  <a:srgbClr val="000000"/>
                </a:solidFill>
              </a:uFill>
              <a:latin typeface="Arial" panose="020B0604020202020204" pitchFamily="34" charset="0"/>
              <a:ea typeface="Times New Roman" panose="02020603050405020304" pitchFamily="18" charset="0"/>
              <a:cs typeface="Arial" panose="020B0604020202020204" pitchFamily="34" charset="0"/>
            </a:endParaRPr>
          </a:p>
          <a:p>
            <a:pPr marL="342900" lvl="0" indent="-342900" algn="just" fontAlgn="base">
              <a:lnSpc>
                <a:spcPct val="104000"/>
              </a:lnSpc>
              <a:spcAft>
                <a:spcPts val="550"/>
              </a:spcAft>
              <a:buClr>
                <a:srgbClr val="000000"/>
              </a:buClr>
              <a:buSzPts val="1200"/>
              <a:buFont typeface="+mj-lt"/>
              <a:buAutoNum type="alphaLcParenBoth"/>
            </a:pPr>
            <a:r>
              <a:rPr lang="et-EE" sz="1800" u="none" strike="noStrike" kern="100" dirty="0">
                <a:solidFill>
                  <a:srgbClr val="000000"/>
                </a:solidFill>
                <a:effectLst/>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Tagada tulevasteks väljakutseteks sobiva tooraine kättesaadavus; </a:t>
            </a:r>
            <a:endParaRPr lang="et-EE" sz="1800" u="none" strike="noStrike" kern="100" dirty="0">
              <a:effectLst/>
              <a:uFill>
                <a:solidFill>
                  <a:srgbClr val="000000"/>
                </a:solidFill>
              </a:uFill>
              <a:latin typeface="Arial" panose="020B0604020202020204" pitchFamily="34" charset="0"/>
              <a:ea typeface="Times New Roman" panose="02020603050405020304" pitchFamily="18" charset="0"/>
              <a:cs typeface="Arial" panose="020B0604020202020204" pitchFamily="34" charset="0"/>
            </a:endParaRPr>
          </a:p>
          <a:p>
            <a:pPr marL="342900" lvl="0" indent="-342900" algn="just" fontAlgn="base">
              <a:lnSpc>
                <a:spcPct val="104000"/>
              </a:lnSpc>
              <a:spcAft>
                <a:spcPts val="550"/>
              </a:spcAft>
              <a:buClr>
                <a:srgbClr val="000000"/>
              </a:buClr>
              <a:buSzPts val="1200"/>
              <a:buFont typeface="+mj-lt"/>
              <a:buAutoNum type="alphaLcParenBoth"/>
            </a:pPr>
            <a:r>
              <a:rPr lang="et-EE" sz="1800" u="none" strike="noStrike" kern="100" dirty="0">
                <a:solidFill>
                  <a:srgbClr val="000000"/>
                </a:solidFill>
                <a:effectLst/>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Toetada metsa geneetiliste ressursside säilitamist ja säästvat kasutamist;</a:t>
            </a:r>
            <a:endParaRPr lang="et-EE" sz="1800" u="none" strike="noStrike" kern="100" dirty="0">
              <a:effectLst/>
              <a:uFill>
                <a:solidFill>
                  <a:srgbClr val="000000"/>
                </a:solidFill>
              </a:uFill>
              <a:latin typeface="Arial" panose="020B0604020202020204" pitchFamily="34" charset="0"/>
              <a:ea typeface="Times New Roman" panose="02020603050405020304" pitchFamily="18" charset="0"/>
              <a:cs typeface="Arial" panose="020B0604020202020204" pitchFamily="34" charset="0"/>
            </a:endParaRPr>
          </a:p>
          <a:p>
            <a:pPr marL="342900" lvl="0" indent="-342900" algn="just" fontAlgn="base">
              <a:lnSpc>
                <a:spcPct val="104000"/>
              </a:lnSpc>
              <a:spcAft>
                <a:spcPts val="550"/>
              </a:spcAft>
              <a:buClr>
                <a:srgbClr val="000000"/>
              </a:buClr>
              <a:buSzPts val="1200"/>
              <a:buFont typeface="+mj-lt"/>
              <a:buAutoNum type="alphaLcParenBoth"/>
            </a:pPr>
            <a:r>
              <a:rPr lang="et-EE" sz="1800" u="none" strike="noStrike" kern="100" dirty="0">
                <a:solidFill>
                  <a:srgbClr val="000000"/>
                </a:solidFill>
                <a:effectLst/>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Ühtlustada kultiveerimismaterjali ametliku kontrolli raamistikku; </a:t>
            </a:r>
          </a:p>
          <a:p>
            <a:pPr marL="342900" indent="-342900" algn="just" fontAlgn="base">
              <a:lnSpc>
                <a:spcPct val="104000"/>
              </a:lnSpc>
              <a:spcAft>
                <a:spcPts val="550"/>
              </a:spcAft>
              <a:buClr>
                <a:srgbClr val="000000"/>
              </a:buClr>
              <a:buSzPts val="1200"/>
              <a:buFont typeface="+mj-lt"/>
              <a:buAutoNum type="alphaLcParenBoth"/>
            </a:pPr>
            <a:r>
              <a:rPr lang="et-EE" dirty="0">
                <a:solidFill>
                  <a:srgbClr val="000000"/>
                </a:solidFill>
                <a:latin typeface="Arial" panose="020B0604020202020204" pitchFamily="34" charset="0"/>
                <a:ea typeface="Times New Roman" panose="02020603050405020304" pitchFamily="18" charset="0"/>
                <a:cs typeface="Arial" panose="020B0604020202020204" pitchFamily="34" charset="0"/>
              </a:rPr>
              <a:t>Parandada </a:t>
            </a:r>
            <a:r>
              <a:rPr lang="et-EE" sz="1800" u="none" strike="noStrike" kern="100" dirty="0">
                <a:solidFill>
                  <a:srgbClr val="000000"/>
                </a:solidFill>
                <a:effectLst/>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kultiveerimismaterjali </a:t>
            </a:r>
            <a:r>
              <a:rPr lang="et-EE" dirty="0">
                <a:solidFill>
                  <a:srgbClr val="000000"/>
                </a:solidFill>
                <a:latin typeface="Arial" panose="020B0604020202020204" pitchFamily="34" charset="0"/>
                <a:ea typeface="Times New Roman" panose="02020603050405020304" pitchFamily="18" charset="0"/>
                <a:cs typeface="Arial" panose="020B0604020202020204" pitchFamily="34" charset="0"/>
              </a:rPr>
              <a:t>käsitlevate õigusaktide sidusust taimetervisealaste õigusaktidega</a:t>
            </a:r>
            <a:endParaRPr lang="et-EE" sz="2400" dirty="0">
              <a:latin typeface="Arial" panose="020B0604020202020204" pitchFamily="34" charset="0"/>
              <a:ea typeface="Roboto Condensed Light" panose="02000000000000000000" pitchFamily="2" charset="0"/>
              <a:cs typeface="Arial" panose="020B0604020202020204" pitchFamily="34" charset="0"/>
            </a:endParaRPr>
          </a:p>
          <a:p>
            <a:pPr marL="342900" lvl="0" indent="-342900" algn="just" fontAlgn="base">
              <a:lnSpc>
                <a:spcPct val="104000"/>
              </a:lnSpc>
              <a:spcAft>
                <a:spcPts val="550"/>
              </a:spcAft>
              <a:buClr>
                <a:srgbClr val="000000"/>
              </a:buClr>
              <a:buSzPts val="1200"/>
              <a:buFont typeface="+mj-lt"/>
              <a:buAutoNum type="alphaLcParenBoth"/>
            </a:pPr>
            <a:endParaRPr lang="et-EE" sz="1800" u="none" strike="noStrike" kern="100" dirty="0">
              <a:effectLst/>
              <a:uFill>
                <a:solidFill>
                  <a:srgbClr val="000000"/>
                </a:solidFill>
              </a:uFill>
              <a:latin typeface="Arial" panose="020B0604020202020204" pitchFamily="34" charset="0"/>
              <a:ea typeface="Times New Roman" panose="02020603050405020304" pitchFamily="18" charset="0"/>
              <a:cs typeface="Arial" panose="020B0604020202020204" pitchFamily="34" charset="0"/>
            </a:endParaRPr>
          </a:p>
        </p:txBody>
      </p:sp>
      <p:sp>
        <p:nvSpPr>
          <p:cNvPr id="4" name="Slaidinumbri kohatäide 3">
            <a:extLst>
              <a:ext uri="{FF2B5EF4-FFF2-40B4-BE49-F238E27FC236}">
                <a16:creationId xmlns:a16="http://schemas.microsoft.com/office/drawing/2014/main" id="{9CF12C81-6C5D-BEF7-959A-AF258EC6B272}"/>
              </a:ext>
            </a:extLst>
          </p:cNvPr>
          <p:cNvSpPr>
            <a:spLocks noGrp="1"/>
          </p:cNvSpPr>
          <p:nvPr>
            <p:ph type="sldNum" sz="quarter" idx="12"/>
          </p:nvPr>
        </p:nvSpPr>
        <p:spPr/>
        <p:txBody>
          <a:bodyPr/>
          <a:lstStyle/>
          <a:p>
            <a:fld id="{A425A60F-01F6-4A6D-98F7-93FA40BB0085}" type="slidenum">
              <a:rPr lang="et-EE" smtClean="0"/>
              <a:t>4</a:t>
            </a:fld>
            <a:endParaRPr lang="et-EE"/>
          </a:p>
        </p:txBody>
      </p:sp>
    </p:spTree>
    <p:extLst>
      <p:ext uri="{BB962C8B-B14F-4D97-AF65-F5344CB8AC3E}">
        <p14:creationId xmlns:p14="http://schemas.microsoft.com/office/powerpoint/2010/main" val="18922032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Sisu kohatäide 4" descr="Pilt, millel on kujutatud kuvatõmmis, vesi, sinine, disain">
            <a:extLst>
              <a:ext uri="{FF2B5EF4-FFF2-40B4-BE49-F238E27FC236}">
                <a16:creationId xmlns:a16="http://schemas.microsoft.com/office/drawing/2014/main" id="{7FC928BD-F3CE-F1CB-7F8C-891B4C59CD4F}"/>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2" name="Pealkiri 1">
            <a:extLst>
              <a:ext uri="{FF2B5EF4-FFF2-40B4-BE49-F238E27FC236}">
                <a16:creationId xmlns:a16="http://schemas.microsoft.com/office/drawing/2014/main" id="{27665695-E22E-3E30-73E4-C9817629C268}"/>
              </a:ext>
            </a:extLst>
          </p:cNvPr>
          <p:cNvSpPr>
            <a:spLocks noGrp="1"/>
          </p:cNvSpPr>
          <p:nvPr>
            <p:ph type="title"/>
          </p:nvPr>
        </p:nvSpPr>
        <p:spPr>
          <a:xfrm>
            <a:off x="774826" y="1098456"/>
            <a:ext cx="10515600" cy="897321"/>
          </a:xfrm>
        </p:spPr>
        <p:txBody>
          <a:bodyPr>
            <a:normAutofit/>
          </a:bodyPr>
          <a:lstStyle/>
          <a:p>
            <a:r>
              <a:rPr lang="et-EE" sz="2800" b="1" kern="100" dirty="0">
                <a:latin typeface="Arial" panose="020B0604020202020204" pitchFamily="34" charset="0"/>
                <a:ea typeface="Times New Roman" panose="02020603050405020304" pitchFamily="18" charset="0"/>
                <a:cs typeface="Times New Roman" panose="02020603050405020304" pitchFamily="18" charset="0"/>
              </a:rPr>
              <a:t>Mis jääb samaks võrreldes direktiiviga</a:t>
            </a:r>
            <a:endParaRPr lang="et-EE" sz="2800" dirty="0">
              <a:latin typeface="Roboto Condensed Light" panose="02000000000000000000" pitchFamily="2" charset="0"/>
              <a:ea typeface="Roboto Condensed Light" panose="02000000000000000000" pitchFamily="2" charset="0"/>
              <a:cs typeface="Roboto Condensed Light" panose="02000000000000000000" pitchFamily="2" charset="0"/>
            </a:endParaRPr>
          </a:p>
        </p:txBody>
      </p:sp>
      <p:sp>
        <p:nvSpPr>
          <p:cNvPr id="3" name="TextBox 2">
            <a:extLst>
              <a:ext uri="{FF2B5EF4-FFF2-40B4-BE49-F238E27FC236}">
                <a16:creationId xmlns:a16="http://schemas.microsoft.com/office/drawing/2014/main" id="{CDEB5186-BBF7-51C6-9EA4-9D1EE9994137}"/>
              </a:ext>
            </a:extLst>
          </p:cNvPr>
          <p:cNvSpPr txBox="1"/>
          <p:nvPr/>
        </p:nvSpPr>
        <p:spPr>
          <a:xfrm>
            <a:off x="470026" y="2122056"/>
            <a:ext cx="9879922" cy="3468642"/>
          </a:xfrm>
          <a:prstGeom prst="rect">
            <a:avLst/>
          </a:prstGeom>
          <a:noFill/>
        </p:spPr>
        <p:txBody>
          <a:bodyPr wrap="square" rtlCol="0">
            <a:spAutoFit/>
          </a:bodyPr>
          <a:lstStyle/>
          <a:p>
            <a:pPr marL="285750" indent="-285750" algn="just">
              <a:lnSpc>
                <a:spcPct val="107000"/>
              </a:lnSpc>
              <a:spcAft>
                <a:spcPts val="800"/>
              </a:spcAft>
              <a:buFont typeface="Arial" panose="020B0604020202020204" pitchFamily="34" charset="0"/>
              <a:buChar char="•"/>
            </a:pPr>
            <a:r>
              <a:rPr lang="et-EE" sz="1800" b="1" kern="100" dirty="0">
                <a:effectLst/>
                <a:latin typeface="Arial" panose="020B0604020202020204" pitchFamily="34" charset="0"/>
                <a:ea typeface="Times New Roman" panose="02020603050405020304" pitchFamily="18" charset="0"/>
                <a:cs typeface="Times New Roman" panose="02020603050405020304" pitchFamily="18" charset="0"/>
              </a:rPr>
              <a:t> </a:t>
            </a:r>
            <a:r>
              <a:rPr lang="et-EE" sz="2000" kern="100" dirty="0">
                <a:effectLst/>
                <a:latin typeface="Arial" panose="020B0604020202020204" pitchFamily="34" charset="0"/>
                <a:ea typeface="Times New Roman" panose="02020603050405020304" pitchFamily="18" charset="0"/>
                <a:cs typeface="Times New Roman" panose="02020603050405020304" pitchFamily="18" charset="0"/>
              </a:rPr>
              <a:t>Algmaterjali heakskiitmine, registreerimine ja sertifitseerimine</a:t>
            </a:r>
            <a:endParaRPr lang="et-EE"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spcAft>
                <a:spcPts val="800"/>
              </a:spcAft>
              <a:buFont typeface="Arial" panose="020B0604020202020204" pitchFamily="34" charset="0"/>
              <a:buChar char="•"/>
            </a:pPr>
            <a:r>
              <a:rPr lang="et-EE" sz="2000" kern="100" dirty="0">
                <a:effectLst/>
                <a:latin typeface="Arial" panose="020B0604020202020204" pitchFamily="34" charset="0"/>
                <a:ea typeface="Times New Roman" panose="02020603050405020304" pitchFamily="18" charset="0"/>
                <a:cs typeface="Times New Roman" panose="02020603050405020304" pitchFamily="18" charset="0"/>
              </a:rPr>
              <a:t> Neli kategoorialt - </a:t>
            </a:r>
            <a:r>
              <a:rPr lang="et-EE" sz="2000" i="1" kern="100" dirty="0">
                <a:effectLst/>
                <a:latin typeface="Arial" panose="020B0604020202020204" pitchFamily="34" charset="0"/>
                <a:ea typeface="Times New Roman" panose="02020603050405020304" pitchFamily="18" charset="0"/>
                <a:cs typeface="Times New Roman" panose="02020603050405020304" pitchFamily="18" charset="0"/>
              </a:rPr>
              <a:t>„algallikas tuntud“, „valitud“, „kvalifitseeritud“ ja „katsetatud“</a:t>
            </a:r>
            <a:endParaRPr lang="et-EE" sz="2000" i="1"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spcAft>
                <a:spcPts val="800"/>
              </a:spcAft>
              <a:buFont typeface="Arial" panose="020B0604020202020204" pitchFamily="34" charset="0"/>
              <a:buChar char="•"/>
            </a:pPr>
            <a:r>
              <a:rPr lang="et-EE" sz="2000" kern="100" dirty="0">
                <a:effectLst/>
                <a:latin typeface="Arial" panose="020B0604020202020204" pitchFamily="34" charset="0"/>
                <a:ea typeface="Times New Roman" panose="02020603050405020304" pitchFamily="18" charset="0"/>
                <a:cs typeface="Times New Roman" panose="02020603050405020304" pitchFamily="18" charset="0"/>
              </a:rPr>
              <a:t> Riiklik register (Iga liikmesriik koostab, avaldab ja ajakohastab elektroonilisel kujul oma territooriumil heakskiidetud eri liikide ja kunstlike hübriidide algmaterjali riikliku registri ning  riikliku loetelu, mis tuleks esitada riikliku registri kokkuvõttena)</a:t>
            </a:r>
          </a:p>
          <a:p>
            <a:pPr marL="285750" indent="-285750" algn="just">
              <a:spcAft>
                <a:spcPts val="800"/>
              </a:spcAft>
              <a:buFont typeface="Arial" panose="020B0604020202020204" pitchFamily="34" charset="0"/>
              <a:buChar char="•"/>
            </a:pPr>
            <a:r>
              <a:rPr lang="et-EE" sz="2000" kern="100" dirty="0">
                <a:latin typeface="Arial" panose="020B0604020202020204" pitchFamily="34" charset="0"/>
                <a:ea typeface="Times New Roman" panose="02020603050405020304" pitchFamily="18" charset="0"/>
                <a:cs typeface="Times New Roman" panose="02020603050405020304" pitchFamily="18" charset="0"/>
              </a:rPr>
              <a:t>Lisad I-VI</a:t>
            </a:r>
            <a:endParaRPr lang="et-EE" sz="2000" kern="100" dirty="0">
              <a:latin typeface="Calibri" panose="020F0502020204030204" pitchFamily="34" charset="0"/>
              <a:ea typeface="Calibri" panose="020F0502020204030204" pitchFamily="34" charset="0"/>
              <a:cs typeface="Times New Roman" panose="02020603050405020304" pitchFamily="18" charset="0"/>
            </a:endParaRPr>
          </a:p>
          <a:p>
            <a:pPr marL="285750" indent="-285750" algn="just">
              <a:spcAft>
                <a:spcPts val="800"/>
              </a:spcAft>
              <a:buFont typeface="Arial" panose="020B0604020202020204" pitchFamily="34" charset="0"/>
              <a:buChar char="•"/>
            </a:pPr>
            <a:endParaRPr lang="et-EE"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800"/>
              </a:spcAft>
            </a:pPr>
            <a:r>
              <a:rPr lang="et-EE" sz="1800" kern="100" dirty="0">
                <a:effectLst/>
                <a:latin typeface="Arial" panose="020B0604020202020204" pitchFamily="34" charset="0"/>
                <a:ea typeface="Times New Roman" panose="02020603050405020304" pitchFamily="18" charset="0"/>
                <a:cs typeface="Times New Roman" panose="02020603050405020304" pitchFamily="18" charset="0"/>
              </a:rPr>
              <a:t> </a:t>
            </a:r>
            <a:endParaRPr lang="et-EE" sz="1800" kern="100" dirty="0">
              <a:effectLst/>
              <a:latin typeface="Calibri" panose="020F0502020204030204" pitchFamily="34" charset="0"/>
              <a:ea typeface="Calibri" panose="020F0502020204030204" pitchFamily="34" charset="0"/>
              <a:cs typeface="Times New Roman" panose="02020603050405020304" pitchFamily="18" charset="0"/>
            </a:endParaRPr>
          </a:p>
          <a:p>
            <a:pPr>
              <a:buClr>
                <a:srgbClr val="006EB5"/>
              </a:buClr>
            </a:pPr>
            <a:endParaRPr lang="et-EE" sz="2400" dirty="0">
              <a:latin typeface="Roboto Condensed Light" panose="02000000000000000000" pitchFamily="2" charset="0"/>
              <a:ea typeface="Roboto Condensed Light" panose="02000000000000000000" pitchFamily="2" charset="0"/>
              <a:cs typeface="Roboto Condensed Light" panose="02000000000000000000" pitchFamily="2" charset="0"/>
            </a:endParaRPr>
          </a:p>
        </p:txBody>
      </p:sp>
      <p:sp>
        <p:nvSpPr>
          <p:cNvPr id="4" name="Slaidinumbri kohatäide 3">
            <a:extLst>
              <a:ext uri="{FF2B5EF4-FFF2-40B4-BE49-F238E27FC236}">
                <a16:creationId xmlns:a16="http://schemas.microsoft.com/office/drawing/2014/main" id="{AF5A144B-34F6-AF15-FEDA-ED21214714FE}"/>
              </a:ext>
            </a:extLst>
          </p:cNvPr>
          <p:cNvSpPr>
            <a:spLocks noGrp="1"/>
          </p:cNvSpPr>
          <p:nvPr>
            <p:ph type="sldNum" sz="quarter" idx="12"/>
          </p:nvPr>
        </p:nvSpPr>
        <p:spPr/>
        <p:txBody>
          <a:bodyPr/>
          <a:lstStyle/>
          <a:p>
            <a:fld id="{A425A60F-01F6-4A6D-98F7-93FA40BB0085}" type="slidenum">
              <a:rPr lang="et-EE" smtClean="0"/>
              <a:t>5</a:t>
            </a:fld>
            <a:endParaRPr lang="et-EE"/>
          </a:p>
        </p:txBody>
      </p:sp>
    </p:spTree>
    <p:extLst>
      <p:ext uri="{BB962C8B-B14F-4D97-AF65-F5344CB8AC3E}">
        <p14:creationId xmlns:p14="http://schemas.microsoft.com/office/powerpoint/2010/main" val="35343381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Sisu kohatäide 4" descr="Pilt, millel on kujutatud kuvatõmmis, vesi, sinine, disain">
            <a:extLst>
              <a:ext uri="{FF2B5EF4-FFF2-40B4-BE49-F238E27FC236}">
                <a16:creationId xmlns:a16="http://schemas.microsoft.com/office/drawing/2014/main" id="{7FC928BD-F3CE-F1CB-7F8C-891B4C59CD4F}"/>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2" name="Pealkiri 1">
            <a:extLst>
              <a:ext uri="{FF2B5EF4-FFF2-40B4-BE49-F238E27FC236}">
                <a16:creationId xmlns:a16="http://schemas.microsoft.com/office/drawing/2014/main" id="{27665695-E22E-3E30-73E4-C9817629C268}"/>
              </a:ext>
            </a:extLst>
          </p:cNvPr>
          <p:cNvSpPr>
            <a:spLocks noGrp="1"/>
          </p:cNvSpPr>
          <p:nvPr>
            <p:ph type="title"/>
          </p:nvPr>
        </p:nvSpPr>
        <p:spPr>
          <a:xfrm>
            <a:off x="874642" y="685800"/>
            <a:ext cx="10415783" cy="681825"/>
          </a:xfrm>
        </p:spPr>
        <p:txBody>
          <a:bodyPr>
            <a:normAutofit/>
          </a:bodyPr>
          <a:lstStyle/>
          <a:p>
            <a:pPr algn="just">
              <a:lnSpc>
                <a:spcPct val="107000"/>
              </a:lnSpc>
              <a:spcAft>
                <a:spcPts val="800"/>
              </a:spcAft>
            </a:pPr>
            <a:r>
              <a:rPr lang="et-EE" sz="2800" b="1" kern="100" dirty="0">
                <a:effectLst/>
                <a:latin typeface="Arial" panose="020B0604020202020204" pitchFamily="34" charset="0"/>
                <a:ea typeface="Times New Roman" panose="02020603050405020304" pitchFamily="18" charset="0"/>
                <a:cs typeface="Times New Roman" panose="02020603050405020304" pitchFamily="18" charset="0"/>
              </a:rPr>
              <a:t>Peamised uuendused</a:t>
            </a:r>
            <a:endParaRPr lang="et-EE" sz="2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TextBox 2">
            <a:extLst>
              <a:ext uri="{FF2B5EF4-FFF2-40B4-BE49-F238E27FC236}">
                <a16:creationId xmlns:a16="http://schemas.microsoft.com/office/drawing/2014/main" id="{CDEB5186-BBF7-51C6-9EA4-9D1EE9994137}"/>
              </a:ext>
            </a:extLst>
          </p:cNvPr>
          <p:cNvSpPr txBox="1"/>
          <p:nvPr/>
        </p:nvSpPr>
        <p:spPr>
          <a:xfrm>
            <a:off x="774826" y="1367625"/>
            <a:ext cx="10769474" cy="5530809"/>
          </a:xfrm>
          <a:prstGeom prst="rect">
            <a:avLst/>
          </a:prstGeom>
          <a:noFill/>
        </p:spPr>
        <p:txBody>
          <a:bodyPr wrap="square" rtlCol="0">
            <a:spAutoFit/>
          </a:bodyPr>
          <a:lstStyle/>
          <a:p>
            <a:pPr marL="285750" indent="-285750" algn="just">
              <a:lnSpc>
                <a:spcPct val="107000"/>
              </a:lnSpc>
              <a:spcAft>
                <a:spcPts val="800"/>
              </a:spcAft>
              <a:buFont typeface="Arial" panose="020B0604020202020204" pitchFamily="34" charset="0"/>
              <a:buChar char="•"/>
            </a:pPr>
            <a:r>
              <a:rPr lang="et-EE" kern="100" dirty="0">
                <a:effectLst/>
                <a:latin typeface="Arial" panose="020B0604020202020204" pitchFamily="34" charset="0"/>
                <a:ea typeface="Times New Roman" panose="02020603050405020304" pitchFamily="18" charset="0"/>
                <a:cs typeface="Arial" panose="020B0604020202020204" pitchFamily="34" charset="0"/>
              </a:rPr>
              <a:t>Erand kultiveerimismaterjalile  metsa geneetilise ressursi säilitamiseks (art 18)</a:t>
            </a:r>
            <a:endParaRPr lang="et-EE" kern="100" dirty="0">
              <a:effectLst/>
              <a:latin typeface="Arial" panose="020B0604020202020204" pitchFamily="34" charset="0"/>
              <a:ea typeface="Calibri" panose="020F0502020204030204" pitchFamily="34" charset="0"/>
              <a:cs typeface="Arial" panose="020B0604020202020204" pitchFamily="34" charset="0"/>
            </a:endParaRPr>
          </a:p>
          <a:p>
            <a:pPr marL="285750" indent="-285750" algn="just">
              <a:lnSpc>
                <a:spcPct val="107000"/>
              </a:lnSpc>
              <a:spcAft>
                <a:spcPts val="800"/>
              </a:spcAft>
              <a:buFont typeface="Arial" panose="020B0604020202020204" pitchFamily="34" charset="0"/>
              <a:buChar char="•"/>
            </a:pPr>
            <a:r>
              <a:rPr lang="et-EE" kern="100" dirty="0">
                <a:effectLst/>
                <a:latin typeface="Arial" panose="020B0604020202020204" pitchFamily="34" charset="0"/>
                <a:ea typeface="Times New Roman" panose="02020603050405020304" pitchFamily="18" charset="0"/>
                <a:cs typeface="Arial" panose="020B0604020202020204" pitchFamily="34" charset="0"/>
              </a:rPr>
              <a:t>Erandina võivad liikmesriigid lubada ettevõtjatel kiita heaks teatavate liikide kultiveerimismaterjali kui see asub nt äärmuslikes ilmastikutingimustes ja need ilmastikutingimused mõjutavad algmaterjali paljunemistsüklit ja vähendavad sellest algmaterjalist saagi koristamise sagedust. Loa peab heaks kiitma komisjon (art 19)</a:t>
            </a:r>
            <a:endParaRPr lang="et-EE" kern="100" dirty="0">
              <a:effectLst/>
              <a:latin typeface="Arial" panose="020B0604020202020204" pitchFamily="34" charset="0"/>
              <a:ea typeface="Calibri" panose="020F0502020204030204" pitchFamily="34" charset="0"/>
              <a:cs typeface="Arial" panose="020B0604020202020204" pitchFamily="34" charset="0"/>
            </a:endParaRPr>
          </a:p>
          <a:p>
            <a:pPr marL="285750" indent="-285750" algn="just">
              <a:lnSpc>
                <a:spcPct val="107000"/>
              </a:lnSpc>
              <a:spcAft>
                <a:spcPts val="800"/>
              </a:spcAft>
              <a:buFont typeface="Arial" panose="020B0604020202020204" pitchFamily="34" charset="0"/>
              <a:buChar char="•"/>
            </a:pPr>
            <a:r>
              <a:rPr lang="et-EE" kern="100" dirty="0">
                <a:effectLst/>
                <a:latin typeface="Arial" panose="020B0604020202020204" pitchFamily="34" charset="0"/>
                <a:ea typeface="Times New Roman" panose="02020603050405020304" pitchFamily="18" charset="0"/>
                <a:cs typeface="Arial" panose="020B0604020202020204" pitchFamily="34" charset="0"/>
              </a:rPr>
              <a:t>Iga liikmesriik peab koostama hädaolukorra lahendamise plaani ja ajakohastama seda, et tagada kultiveerimismaterjali piisav varustatus äärmuslikest ilmastikunähtustest, metsa- ja maastikupõlengutest, haigustest ja kahjurite puhangutest või muudest katastroofidest mõjutatud metsaalade uuendamiseks (art 9)</a:t>
            </a:r>
            <a:endParaRPr lang="et-EE" kern="100" dirty="0">
              <a:effectLst/>
              <a:latin typeface="Arial" panose="020B0604020202020204" pitchFamily="34" charset="0"/>
              <a:ea typeface="Calibri" panose="020F0502020204030204" pitchFamily="34" charset="0"/>
              <a:cs typeface="Arial" panose="020B0604020202020204" pitchFamily="34" charset="0"/>
            </a:endParaRPr>
          </a:p>
          <a:p>
            <a:pPr marL="285750" indent="-285750" algn="just">
              <a:lnSpc>
                <a:spcPct val="107000"/>
              </a:lnSpc>
              <a:spcAft>
                <a:spcPts val="800"/>
              </a:spcAft>
              <a:buFont typeface="Arial" panose="020B0604020202020204" pitchFamily="34" charset="0"/>
              <a:buChar char="•"/>
            </a:pPr>
            <a:r>
              <a:rPr lang="et-EE" kern="100" dirty="0">
                <a:effectLst/>
                <a:latin typeface="Arial" panose="020B0604020202020204" pitchFamily="34" charset="0"/>
                <a:ea typeface="Times New Roman" panose="02020603050405020304" pitchFamily="18" charset="0"/>
                <a:cs typeface="Arial" panose="020B0604020202020204" pitchFamily="34" charset="0"/>
              </a:rPr>
              <a:t>Enne kultiveerimismaterjali müümist teevad ettevõtjad võimalikele ostjatele kättesaadavaks kogu vajaliku teabe selle kohta, et kuhu seda taime võib </a:t>
            </a:r>
            <a:r>
              <a:rPr lang="et-EE" kern="100" dirty="0">
                <a:latin typeface="Arial" panose="020B0604020202020204" pitchFamily="34" charset="0"/>
                <a:ea typeface="Times New Roman" panose="02020603050405020304" pitchFamily="18" charset="0"/>
                <a:cs typeface="Arial" panose="020B0604020202020204" pitchFamily="34" charset="0"/>
              </a:rPr>
              <a:t>istutada (</a:t>
            </a:r>
            <a:r>
              <a:rPr lang="et-EE" kern="100" dirty="0">
                <a:effectLst/>
                <a:latin typeface="Arial" panose="020B0604020202020204" pitchFamily="34" charset="0"/>
                <a:ea typeface="Times New Roman" panose="02020603050405020304" pitchFamily="18" charset="0"/>
                <a:cs typeface="Arial" panose="020B0604020202020204" pitchFamily="34" charset="0"/>
              </a:rPr>
              <a:t>millistesse kliima- ja ökoloogilistele tingimustele see materjal vastab).</a:t>
            </a:r>
            <a:endParaRPr lang="et-EE" kern="100" dirty="0">
              <a:effectLst/>
              <a:latin typeface="Arial" panose="020B0604020202020204" pitchFamily="34" charset="0"/>
              <a:ea typeface="Calibri" panose="020F0502020204030204" pitchFamily="34" charset="0"/>
              <a:cs typeface="Arial" panose="020B0604020202020204" pitchFamily="34" charset="0"/>
            </a:endParaRPr>
          </a:p>
          <a:p>
            <a:pPr marL="285750" indent="-285750" algn="just">
              <a:lnSpc>
                <a:spcPct val="107000"/>
              </a:lnSpc>
              <a:spcAft>
                <a:spcPts val="800"/>
              </a:spcAft>
              <a:buFont typeface="Arial" panose="020B0604020202020204" pitchFamily="34" charset="0"/>
              <a:buChar char="•"/>
            </a:pPr>
            <a:r>
              <a:rPr lang="et-EE" kern="100" dirty="0">
                <a:effectLst/>
                <a:latin typeface="Arial" panose="020B0604020202020204" pitchFamily="34" charset="0"/>
                <a:ea typeface="Times New Roman" panose="02020603050405020304" pitchFamily="18" charset="0"/>
                <a:cs typeface="Arial" panose="020B0604020202020204" pitchFamily="34" charset="0"/>
              </a:rPr>
              <a:t> Delegeeritud akt põhitunnistuse ja ametliku etiketi digitaliseerimise kohta</a:t>
            </a:r>
            <a:endParaRPr lang="et-EE" kern="100" dirty="0">
              <a:effectLst/>
              <a:latin typeface="Arial" panose="020B0604020202020204" pitchFamily="34" charset="0"/>
              <a:ea typeface="Calibri" panose="020F0502020204030204" pitchFamily="34" charset="0"/>
              <a:cs typeface="Arial" panose="020B0604020202020204" pitchFamily="34" charset="0"/>
            </a:endParaRPr>
          </a:p>
          <a:p>
            <a:pPr marL="285750" indent="-285750" algn="just">
              <a:lnSpc>
                <a:spcPct val="107000"/>
              </a:lnSpc>
              <a:spcAft>
                <a:spcPts val="800"/>
              </a:spcAft>
              <a:buFont typeface="Arial" panose="020B0604020202020204" pitchFamily="34" charset="0"/>
              <a:buChar char="•"/>
            </a:pPr>
            <a:r>
              <a:rPr lang="et-EE" kern="100" dirty="0">
                <a:effectLst/>
                <a:latin typeface="Arial" panose="020B0604020202020204" pitchFamily="34" charset="0"/>
                <a:ea typeface="Times New Roman" panose="02020603050405020304" pitchFamily="18" charset="0"/>
                <a:cs typeface="Arial" panose="020B0604020202020204" pitchFamily="34" charset="0"/>
              </a:rPr>
              <a:t> Raporteerimise kohustused</a:t>
            </a:r>
            <a:endParaRPr lang="et-EE" kern="100" dirty="0">
              <a:effectLst/>
              <a:latin typeface="Arial" panose="020B0604020202020204" pitchFamily="34" charset="0"/>
              <a:ea typeface="Calibri" panose="020F0502020204030204" pitchFamily="34" charset="0"/>
              <a:cs typeface="Arial" panose="020B0604020202020204" pitchFamily="34" charset="0"/>
            </a:endParaRPr>
          </a:p>
          <a:p>
            <a:pPr marL="285750" indent="-285750" algn="just">
              <a:lnSpc>
                <a:spcPct val="107000"/>
              </a:lnSpc>
              <a:spcAft>
                <a:spcPts val="800"/>
              </a:spcAft>
              <a:buFont typeface="Arial" panose="020B0604020202020204" pitchFamily="34" charset="0"/>
              <a:buChar char="•"/>
            </a:pPr>
            <a:r>
              <a:rPr lang="et-EE" kern="100" dirty="0">
                <a:effectLst/>
                <a:latin typeface="Arial" panose="020B0604020202020204" pitchFamily="34" charset="0"/>
                <a:ea typeface="Times New Roman" panose="02020603050405020304" pitchFamily="18" charset="0"/>
                <a:cs typeface="Arial" panose="020B0604020202020204" pitchFamily="34" charset="0"/>
              </a:rPr>
              <a:t> Kontrolliregulatsiooni laiendamine kultiveerimismaterjalile</a:t>
            </a:r>
            <a:endParaRPr lang="et-EE" kern="100" dirty="0">
              <a:effectLst/>
              <a:latin typeface="Arial" panose="020B0604020202020204" pitchFamily="34" charset="0"/>
              <a:ea typeface="Calibri" panose="020F0502020204030204" pitchFamily="34" charset="0"/>
              <a:cs typeface="Arial" panose="020B0604020202020204" pitchFamily="34" charset="0"/>
            </a:endParaRPr>
          </a:p>
          <a:p>
            <a:pPr marL="285750" indent="-285750" algn="just">
              <a:lnSpc>
                <a:spcPct val="107000"/>
              </a:lnSpc>
              <a:spcAft>
                <a:spcPts val="800"/>
              </a:spcAft>
              <a:buFont typeface="Arial" panose="020B0604020202020204" pitchFamily="34" charset="0"/>
              <a:buChar char="•"/>
            </a:pPr>
            <a:r>
              <a:rPr lang="et-EE" kern="100" dirty="0">
                <a:effectLst/>
                <a:latin typeface="Arial" panose="020B0604020202020204" pitchFamily="34" charset="0"/>
                <a:ea typeface="Times New Roman" panose="02020603050405020304" pitchFamily="18" charset="0"/>
                <a:cs typeface="Arial" panose="020B0604020202020204" pitchFamily="34" charset="0"/>
              </a:rPr>
              <a:t> Säästlikkuse näitajate lisamine lisadesse </a:t>
            </a:r>
            <a:endParaRPr lang="et-EE" sz="2000" dirty="0">
              <a:latin typeface="Arial" panose="020B0604020202020204" pitchFamily="34" charset="0"/>
              <a:ea typeface="Roboto Condensed Light" panose="02000000000000000000" pitchFamily="2" charset="0"/>
              <a:cs typeface="Arial" panose="020B0604020202020204" pitchFamily="34" charset="0"/>
            </a:endParaRPr>
          </a:p>
        </p:txBody>
      </p:sp>
      <p:sp>
        <p:nvSpPr>
          <p:cNvPr id="4" name="Slaidinumbri kohatäide 3">
            <a:extLst>
              <a:ext uri="{FF2B5EF4-FFF2-40B4-BE49-F238E27FC236}">
                <a16:creationId xmlns:a16="http://schemas.microsoft.com/office/drawing/2014/main" id="{7F4CE942-1380-5B44-7F99-084E5B12DB61}"/>
              </a:ext>
            </a:extLst>
          </p:cNvPr>
          <p:cNvSpPr>
            <a:spLocks noGrp="1"/>
          </p:cNvSpPr>
          <p:nvPr>
            <p:ph type="sldNum" sz="quarter" idx="12"/>
          </p:nvPr>
        </p:nvSpPr>
        <p:spPr/>
        <p:txBody>
          <a:bodyPr/>
          <a:lstStyle/>
          <a:p>
            <a:fld id="{A425A60F-01F6-4A6D-98F7-93FA40BB0085}" type="slidenum">
              <a:rPr lang="et-EE" smtClean="0"/>
              <a:t>6</a:t>
            </a:fld>
            <a:endParaRPr lang="et-EE"/>
          </a:p>
        </p:txBody>
      </p:sp>
    </p:spTree>
    <p:extLst>
      <p:ext uri="{BB962C8B-B14F-4D97-AF65-F5344CB8AC3E}">
        <p14:creationId xmlns:p14="http://schemas.microsoft.com/office/powerpoint/2010/main" val="29967615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Sisu kohatäide 4" descr="Pilt, millel on kujutatud kuvatõmmis, vesi, sinine, disain">
            <a:extLst>
              <a:ext uri="{FF2B5EF4-FFF2-40B4-BE49-F238E27FC236}">
                <a16:creationId xmlns:a16="http://schemas.microsoft.com/office/drawing/2014/main" id="{7FC928BD-F3CE-F1CB-7F8C-891B4C59CD4F}"/>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2" name="Pealkiri 1">
            <a:extLst>
              <a:ext uri="{FF2B5EF4-FFF2-40B4-BE49-F238E27FC236}">
                <a16:creationId xmlns:a16="http://schemas.microsoft.com/office/drawing/2014/main" id="{27665695-E22E-3E30-73E4-C9817629C268}"/>
              </a:ext>
            </a:extLst>
          </p:cNvPr>
          <p:cNvSpPr>
            <a:spLocks noGrp="1"/>
          </p:cNvSpPr>
          <p:nvPr>
            <p:ph type="title"/>
          </p:nvPr>
        </p:nvSpPr>
        <p:spPr>
          <a:xfrm>
            <a:off x="874642" y="795131"/>
            <a:ext cx="10415783" cy="572494"/>
          </a:xfrm>
        </p:spPr>
        <p:txBody>
          <a:bodyPr>
            <a:normAutofit/>
          </a:bodyPr>
          <a:lstStyle/>
          <a:p>
            <a:pPr algn="just">
              <a:lnSpc>
                <a:spcPct val="107000"/>
              </a:lnSpc>
              <a:spcAft>
                <a:spcPts val="800"/>
              </a:spcAft>
            </a:pPr>
            <a:r>
              <a:rPr lang="et-EE" sz="2800" b="1" kern="100" dirty="0">
                <a:effectLst/>
                <a:latin typeface="Arial" panose="020B0604020202020204" pitchFamily="34" charset="0"/>
                <a:ea typeface="Times New Roman" panose="02020603050405020304" pitchFamily="18" charset="0"/>
                <a:cs typeface="Times New Roman" panose="02020603050405020304" pitchFamily="18" charset="0"/>
              </a:rPr>
              <a:t>Ülevaade määrusest </a:t>
            </a:r>
          </a:p>
        </p:txBody>
      </p:sp>
      <p:sp>
        <p:nvSpPr>
          <p:cNvPr id="3" name="TextBox 2">
            <a:extLst>
              <a:ext uri="{FF2B5EF4-FFF2-40B4-BE49-F238E27FC236}">
                <a16:creationId xmlns:a16="http://schemas.microsoft.com/office/drawing/2014/main" id="{CDEB5186-BBF7-51C6-9EA4-9D1EE9994137}"/>
              </a:ext>
            </a:extLst>
          </p:cNvPr>
          <p:cNvSpPr txBox="1"/>
          <p:nvPr/>
        </p:nvSpPr>
        <p:spPr>
          <a:xfrm>
            <a:off x="838200" y="1690976"/>
            <a:ext cx="10515599" cy="4284956"/>
          </a:xfrm>
          <a:prstGeom prst="rect">
            <a:avLst/>
          </a:prstGeom>
          <a:noFill/>
        </p:spPr>
        <p:txBody>
          <a:bodyPr wrap="square" rtlCol="0">
            <a:spAutoFit/>
          </a:bodyPr>
          <a:lstStyle/>
          <a:p>
            <a:pPr marL="285750" indent="-285750" algn="just">
              <a:lnSpc>
                <a:spcPct val="107000"/>
              </a:lnSpc>
              <a:spcAft>
                <a:spcPts val="800"/>
              </a:spcAft>
              <a:buFont typeface="Arial" panose="020B0604020202020204" pitchFamily="34" charset="0"/>
              <a:buChar char="•"/>
            </a:pPr>
            <a:r>
              <a:rPr lang="et-EE" sz="2000" kern="100" dirty="0">
                <a:effectLst/>
                <a:latin typeface="Arial" panose="020B0604020202020204" pitchFamily="34" charset="0"/>
                <a:ea typeface="Times New Roman" panose="02020603050405020304" pitchFamily="18" charset="0"/>
                <a:cs typeface="Times New Roman" panose="02020603050405020304" pitchFamily="18" charset="0"/>
              </a:rPr>
              <a:t>I PEATÜKK: Üldsätted </a:t>
            </a:r>
          </a:p>
          <a:p>
            <a:pPr marL="285750" indent="-285750" algn="just">
              <a:lnSpc>
                <a:spcPct val="107000"/>
              </a:lnSpc>
              <a:spcAft>
                <a:spcPts val="800"/>
              </a:spcAft>
              <a:buFont typeface="Arial" panose="020B0604020202020204" pitchFamily="34" charset="0"/>
              <a:buChar char="•"/>
            </a:pPr>
            <a:r>
              <a:rPr lang="et-EE" sz="2000" kern="100" dirty="0">
                <a:effectLst/>
                <a:latin typeface="Arial" panose="020B0604020202020204" pitchFamily="34" charset="0"/>
                <a:ea typeface="Times New Roman" panose="02020603050405020304" pitchFamily="18" charset="0"/>
                <a:cs typeface="Times New Roman" panose="02020603050405020304" pitchFamily="18" charset="0"/>
              </a:rPr>
              <a:t>II PEATÜKK:  Algmaterjal ja sellest toodetud kultiveerimismaterjal  </a:t>
            </a:r>
          </a:p>
          <a:p>
            <a:pPr marL="285750" indent="-285750" algn="just">
              <a:lnSpc>
                <a:spcPct val="107000"/>
              </a:lnSpc>
              <a:spcAft>
                <a:spcPts val="800"/>
              </a:spcAft>
              <a:buFont typeface="Arial" panose="020B0604020202020204" pitchFamily="34" charset="0"/>
              <a:buChar char="•"/>
            </a:pPr>
            <a:r>
              <a:rPr lang="et-EE" sz="2000" kern="100" dirty="0">
                <a:effectLst/>
                <a:latin typeface="Arial" panose="020B0604020202020204" pitchFamily="34" charset="0"/>
                <a:ea typeface="Times New Roman" panose="02020603050405020304" pitchFamily="18" charset="0"/>
                <a:cs typeface="Times New Roman" panose="02020603050405020304" pitchFamily="18" charset="0"/>
              </a:rPr>
              <a:t>III PEATÜKK: Ettevõtjate registreerimine ja algmaterjali päritolupiirkondade piiritlemine </a:t>
            </a:r>
          </a:p>
          <a:p>
            <a:pPr marL="285750" indent="-285750" algn="just">
              <a:lnSpc>
                <a:spcPct val="107000"/>
              </a:lnSpc>
              <a:spcAft>
                <a:spcPts val="800"/>
              </a:spcAft>
              <a:buFont typeface="Arial" panose="020B0604020202020204" pitchFamily="34" charset="0"/>
              <a:buChar char="•"/>
            </a:pPr>
            <a:r>
              <a:rPr lang="et-EE" sz="2000" kern="100" dirty="0">
                <a:effectLst/>
                <a:latin typeface="Arial" panose="020B0604020202020204" pitchFamily="34" charset="0"/>
                <a:ea typeface="Times New Roman" panose="02020603050405020304" pitchFamily="18" charset="0"/>
                <a:cs typeface="Times New Roman" panose="02020603050405020304" pitchFamily="18" charset="0"/>
              </a:rPr>
              <a:t>IV PEATÜKK: Põhitunnistus, märgistamine ja pakendamine </a:t>
            </a:r>
          </a:p>
          <a:p>
            <a:pPr marL="285750" indent="-285750" algn="just">
              <a:lnSpc>
                <a:spcPct val="107000"/>
              </a:lnSpc>
              <a:spcAft>
                <a:spcPts val="800"/>
              </a:spcAft>
              <a:buFont typeface="Arial" panose="020B0604020202020204" pitchFamily="34" charset="0"/>
              <a:buChar char="•"/>
            </a:pPr>
            <a:r>
              <a:rPr lang="et-EE" sz="2000" kern="100" dirty="0">
                <a:effectLst/>
                <a:latin typeface="Arial" panose="020B0604020202020204" pitchFamily="34" charset="0"/>
                <a:ea typeface="Times New Roman" panose="02020603050405020304" pitchFamily="18" charset="0"/>
                <a:cs typeface="Times New Roman" panose="02020603050405020304" pitchFamily="18" charset="0"/>
              </a:rPr>
              <a:t>V PEATÜKK: Erandid artiklist 4 </a:t>
            </a:r>
          </a:p>
          <a:p>
            <a:pPr marL="285750" indent="-285750" algn="just">
              <a:lnSpc>
                <a:spcPct val="107000"/>
              </a:lnSpc>
              <a:spcAft>
                <a:spcPts val="800"/>
              </a:spcAft>
              <a:buFont typeface="Arial" panose="020B0604020202020204" pitchFamily="34" charset="0"/>
              <a:buChar char="•"/>
            </a:pPr>
            <a:r>
              <a:rPr lang="et-EE" sz="2000" kern="100" dirty="0">
                <a:effectLst/>
                <a:latin typeface="Arial" panose="020B0604020202020204" pitchFamily="34" charset="0"/>
                <a:ea typeface="Times New Roman" panose="02020603050405020304" pitchFamily="18" charset="0"/>
                <a:cs typeface="Times New Roman" panose="02020603050405020304" pitchFamily="18" charset="0"/>
              </a:rPr>
              <a:t>VI PEATÜKK Kultiveerimismaterjali import  </a:t>
            </a:r>
          </a:p>
          <a:p>
            <a:pPr marL="285750" indent="-285750" algn="just">
              <a:lnSpc>
                <a:spcPct val="107000"/>
              </a:lnSpc>
              <a:spcAft>
                <a:spcPts val="800"/>
              </a:spcAft>
              <a:buFont typeface="Arial" panose="020B0604020202020204" pitchFamily="34" charset="0"/>
              <a:buChar char="•"/>
            </a:pPr>
            <a:r>
              <a:rPr lang="et-EE" sz="2000" kern="100" dirty="0">
                <a:effectLst/>
                <a:latin typeface="Arial" panose="020B0604020202020204" pitchFamily="34" charset="0"/>
                <a:ea typeface="Times New Roman" panose="02020603050405020304" pitchFamily="18" charset="0"/>
                <a:cs typeface="Times New Roman" panose="02020603050405020304" pitchFamily="18" charset="0"/>
              </a:rPr>
              <a:t>VII PEATÜKK: Menetlussätted </a:t>
            </a:r>
          </a:p>
          <a:p>
            <a:pPr marL="285750" indent="-285750" algn="just">
              <a:lnSpc>
                <a:spcPct val="107000"/>
              </a:lnSpc>
              <a:spcAft>
                <a:spcPts val="800"/>
              </a:spcAft>
              <a:buFont typeface="Arial" panose="020B0604020202020204" pitchFamily="34" charset="0"/>
              <a:buChar char="•"/>
            </a:pPr>
            <a:r>
              <a:rPr lang="et-EE" sz="2000" kern="100" dirty="0">
                <a:effectLst/>
                <a:latin typeface="Arial" panose="020B0604020202020204" pitchFamily="34" charset="0"/>
                <a:ea typeface="Times New Roman" panose="02020603050405020304" pitchFamily="18" charset="0"/>
                <a:cs typeface="Times New Roman" panose="02020603050405020304" pitchFamily="18" charset="0"/>
              </a:rPr>
              <a:t>VIII PEATÜKK: Aruandlus, karistused ja määruste (EL) 2016/2031 ja 2017/625 muutmine </a:t>
            </a:r>
          </a:p>
          <a:p>
            <a:pPr marL="285750" indent="-285750" algn="just">
              <a:lnSpc>
                <a:spcPct val="107000"/>
              </a:lnSpc>
              <a:spcAft>
                <a:spcPts val="800"/>
              </a:spcAft>
              <a:buFont typeface="Arial" panose="020B0604020202020204" pitchFamily="34" charset="0"/>
              <a:buChar char="•"/>
            </a:pPr>
            <a:r>
              <a:rPr lang="et-EE" sz="2000" kern="100" dirty="0">
                <a:effectLst/>
                <a:latin typeface="Arial" panose="020B0604020202020204" pitchFamily="34" charset="0"/>
                <a:ea typeface="Times New Roman" panose="02020603050405020304" pitchFamily="18" charset="0"/>
                <a:cs typeface="Times New Roman" panose="02020603050405020304" pitchFamily="18" charset="0"/>
              </a:rPr>
              <a:t>IX PEATÜKK: Lõppsätted </a:t>
            </a:r>
          </a:p>
          <a:p>
            <a:pPr marL="285750" indent="-285750" algn="just">
              <a:lnSpc>
                <a:spcPct val="107000"/>
              </a:lnSpc>
              <a:spcAft>
                <a:spcPts val="800"/>
              </a:spcAft>
              <a:buFont typeface="Arial" panose="020B0604020202020204" pitchFamily="34" charset="0"/>
              <a:buChar char="•"/>
            </a:pPr>
            <a:r>
              <a:rPr lang="et-EE" sz="2000" kern="100" dirty="0">
                <a:latin typeface="Arial" panose="020B0604020202020204" pitchFamily="34" charset="0"/>
                <a:ea typeface="Times New Roman" panose="02020603050405020304" pitchFamily="18" charset="0"/>
                <a:cs typeface="Times New Roman" panose="02020603050405020304" pitchFamily="18" charset="0"/>
              </a:rPr>
              <a:t>Lisad I-VIII</a:t>
            </a:r>
            <a:endParaRPr lang="et-EE" sz="2000" kern="100"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4" name="Slaidinumbri kohatäide 3">
            <a:extLst>
              <a:ext uri="{FF2B5EF4-FFF2-40B4-BE49-F238E27FC236}">
                <a16:creationId xmlns:a16="http://schemas.microsoft.com/office/drawing/2014/main" id="{49259F5A-B381-9B03-921A-EF1681D8062E}"/>
              </a:ext>
            </a:extLst>
          </p:cNvPr>
          <p:cNvSpPr>
            <a:spLocks noGrp="1"/>
          </p:cNvSpPr>
          <p:nvPr>
            <p:ph type="sldNum" sz="quarter" idx="12"/>
          </p:nvPr>
        </p:nvSpPr>
        <p:spPr/>
        <p:txBody>
          <a:bodyPr/>
          <a:lstStyle/>
          <a:p>
            <a:fld id="{A425A60F-01F6-4A6D-98F7-93FA40BB0085}" type="slidenum">
              <a:rPr lang="et-EE" smtClean="0"/>
              <a:t>7</a:t>
            </a:fld>
            <a:endParaRPr lang="et-EE"/>
          </a:p>
        </p:txBody>
      </p:sp>
    </p:spTree>
    <p:extLst>
      <p:ext uri="{BB962C8B-B14F-4D97-AF65-F5344CB8AC3E}">
        <p14:creationId xmlns:p14="http://schemas.microsoft.com/office/powerpoint/2010/main" val="22778122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Sisu kohatäide 4" descr="Pilt, millel on kujutatud kuvatõmmis, vesi, sinine, disain">
            <a:extLst>
              <a:ext uri="{FF2B5EF4-FFF2-40B4-BE49-F238E27FC236}">
                <a16:creationId xmlns:a16="http://schemas.microsoft.com/office/drawing/2014/main" id="{7FC928BD-F3CE-F1CB-7F8C-891B4C59CD4F}"/>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3467" y="0"/>
            <a:ext cx="12192000" cy="6858000"/>
          </a:xfrm>
        </p:spPr>
      </p:pic>
      <p:sp>
        <p:nvSpPr>
          <p:cNvPr id="2" name="Pealkiri 1">
            <a:extLst>
              <a:ext uri="{FF2B5EF4-FFF2-40B4-BE49-F238E27FC236}">
                <a16:creationId xmlns:a16="http://schemas.microsoft.com/office/drawing/2014/main" id="{27665695-E22E-3E30-73E4-C9817629C268}"/>
              </a:ext>
            </a:extLst>
          </p:cNvPr>
          <p:cNvSpPr>
            <a:spLocks noGrp="1"/>
          </p:cNvSpPr>
          <p:nvPr>
            <p:ph type="title"/>
          </p:nvPr>
        </p:nvSpPr>
        <p:spPr>
          <a:xfrm>
            <a:off x="874642" y="795131"/>
            <a:ext cx="10415783" cy="572494"/>
          </a:xfrm>
        </p:spPr>
        <p:txBody>
          <a:bodyPr>
            <a:normAutofit/>
          </a:bodyPr>
          <a:lstStyle/>
          <a:p>
            <a:pPr algn="just">
              <a:lnSpc>
                <a:spcPct val="107000"/>
              </a:lnSpc>
              <a:spcAft>
                <a:spcPts val="800"/>
              </a:spcAft>
            </a:pPr>
            <a:r>
              <a:rPr lang="et-EE" sz="2400" b="1" kern="100" dirty="0">
                <a:effectLst/>
                <a:latin typeface="Arial" panose="020B0604020202020204" pitchFamily="34" charset="0"/>
                <a:ea typeface="Times New Roman" panose="02020603050405020304" pitchFamily="18" charset="0"/>
                <a:cs typeface="Times New Roman" panose="02020603050405020304" pitchFamily="18" charset="0"/>
              </a:rPr>
              <a:t>I PEATÜKK: Üldsätted </a:t>
            </a:r>
          </a:p>
        </p:txBody>
      </p:sp>
      <p:sp>
        <p:nvSpPr>
          <p:cNvPr id="3" name="TextBox 2">
            <a:extLst>
              <a:ext uri="{FF2B5EF4-FFF2-40B4-BE49-F238E27FC236}">
                <a16:creationId xmlns:a16="http://schemas.microsoft.com/office/drawing/2014/main" id="{CDEB5186-BBF7-51C6-9EA4-9D1EE9994137}"/>
              </a:ext>
            </a:extLst>
          </p:cNvPr>
          <p:cNvSpPr txBox="1"/>
          <p:nvPr/>
        </p:nvSpPr>
        <p:spPr>
          <a:xfrm>
            <a:off x="874642" y="1081378"/>
            <a:ext cx="10051869" cy="6068071"/>
          </a:xfrm>
          <a:prstGeom prst="rect">
            <a:avLst/>
          </a:prstGeom>
          <a:noFill/>
        </p:spPr>
        <p:txBody>
          <a:bodyPr wrap="square" rtlCol="0">
            <a:spAutoFit/>
          </a:bodyPr>
          <a:lstStyle/>
          <a:p>
            <a:pPr marL="6350" marR="5715" indent="-6350" algn="just">
              <a:lnSpc>
                <a:spcPct val="107000"/>
              </a:lnSpc>
              <a:spcAft>
                <a:spcPts val="800"/>
              </a:spcAft>
            </a:pPr>
            <a:endParaRPr lang="et-EE" sz="1600" b="1" i="1" kern="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p>
            <a:pPr marL="6350" marR="5715" indent="-6350" algn="just">
              <a:lnSpc>
                <a:spcPct val="107000"/>
              </a:lnSpc>
              <a:spcAft>
                <a:spcPts val="800"/>
              </a:spcAft>
            </a:pPr>
            <a:r>
              <a:rPr lang="et-EE" sz="2000" b="1" kern="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Artikkel 1 Reguleerimisala </a:t>
            </a:r>
            <a:endParaRPr lang="et-EE" sz="2000" b="1" kern="100" dirty="0">
              <a:effectLst/>
              <a:latin typeface="Calibri" panose="020F0502020204030204" pitchFamily="34" charset="0"/>
              <a:ea typeface="Calibri" panose="020F0502020204030204" pitchFamily="34" charset="0"/>
              <a:cs typeface="Times New Roman" panose="02020603050405020304" pitchFamily="18" charset="0"/>
            </a:endParaRPr>
          </a:p>
          <a:p>
            <a:pPr marL="6350" marR="5715" indent="-6350" algn="just">
              <a:lnSpc>
                <a:spcPct val="107000"/>
              </a:lnSpc>
              <a:spcAft>
                <a:spcPts val="800"/>
              </a:spcAft>
            </a:pPr>
            <a:r>
              <a:rPr lang="et-EE" kern="100" dirty="0">
                <a:latin typeface="Arial" panose="020B0604020202020204" pitchFamily="34" charset="0"/>
                <a:ea typeface="Times New Roman" panose="02020603050405020304" pitchFamily="18" charset="0"/>
                <a:cs typeface="Times New Roman" panose="02020603050405020304" pitchFamily="18" charset="0"/>
              </a:rPr>
              <a:t>Määruses sätestatakse </a:t>
            </a:r>
            <a:r>
              <a:rPr lang="et-EE" b="1" u="sng" kern="100" dirty="0">
                <a:latin typeface="Arial" panose="020B0604020202020204" pitchFamily="34" charset="0"/>
                <a:ea typeface="Times New Roman" panose="02020603050405020304" pitchFamily="18" charset="0"/>
                <a:cs typeface="Times New Roman" panose="02020603050405020304" pitchFamily="18" charset="0"/>
              </a:rPr>
              <a:t>kultiveerimismaterjali tootmise ja turustamise eeskirjad </a:t>
            </a:r>
            <a:r>
              <a:rPr lang="et-EE" kern="100" dirty="0">
                <a:latin typeface="Arial" panose="020B0604020202020204" pitchFamily="34" charset="0"/>
                <a:ea typeface="Times New Roman" panose="02020603050405020304" pitchFamily="18" charset="0"/>
                <a:cs typeface="Times New Roman" panose="02020603050405020304" pitchFamily="18" charset="0"/>
              </a:rPr>
              <a:t>ning eelkõige nõuded kultiveerimismaterjali tootmiseks ette nähtud algmaterjali heakskiitmiseks, selle algmaterjali päritolu ja jälgitavuse, kultiveerimismaterjali kategooriate, kultiveerimismaterjali identsuse ja kvaliteedi, sertifitseerimise, märgistamise, pakendamise, impordi, ettevõtjate, algmaterjali registreerimise ja riiklike hädaolukorra plaanide kohta</a:t>
            </a:r>
            <a:endParaRPr lang="et-EE" kern="100" dirty="0">
              <a:latin typeface="Calibri" panose="020F0502020204030204" pitchFamily="34" charset="0"/>
              <a:ea typeface="Calibri" panose="020F0502020204030204" pitchFamily="34" charset="0"/>
              <a:cs typeface="Times New Roman" panose="02020603050405020304" pitchFamily="18" charset="0"/>
            </a:endParaRPr>
          </a:p>
          <a:p>
            <a:pPr marL="6350" marR="5715" indent="-6350" algn="just">
              <a:lnSpc>
                <a:spcPct val="107000"/>
              </a:lnSpc>
              <a:spcAft>
                <a:spcPts val="800"/>
              </a:spcAft>
            </a:pPr>
            <a:r>
              <a:rPr lang="et-EE" sz="2000" b="1" kern="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Artikkel 2 Ulatus </a:t>
            </a:r>
            <a:endParaRPr lang="et-EE" sz="2000" b="1"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lvl="0" indent="-285750" algn="just">
              <a:lnSpc>
                <a:spcPct val="107000"/>
              </a:lnSpc>
              <a:spcAft>
                <a:spcPts val="800"/>
              </a:spcAft>
              <a:buFont typeface="Arial" panose="020B0604020202020204" pitchFamily="34" charset="0"/>
              <a:buChar char="•"/>
            </a:pPr>
            <a:r>
              <a:rPr lang="et-EE" kern="100" dirty="0">
                <a:effectLst/>
                <a:latin typeface="Arial" panose="020B0604020202020204" pitchFamily="34" charset="0"/>
                <a:ea typeface="Times New Roman" panose="02020603050405020304" pitchFamily="18" charset="0"/>
                <a:cs typeface="Times New Roman" panose="02020603050405020304" pitchFamily="18" charset="0"/>
              </a:rPr>
              <a:t>Määrust kohaldatakse I lisas loetletud puuliikide ja nende kunstlike hübriidide kultiveerimismaterjali suhtes. (liikide nimekiri sama mis hetkel direktiivis)</a:t>
            </a:r>
            <a:endParaRPr lang="et-EE"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07000"/>
              </a:lnSpc>
              <a:spcAft>
                <a:spcPts val="800"/>
              </a:spcAft>
              <a:buFont typeface="Arial" panose="020B0604020202020204" pitchFamily="34" charset="0"/>
              <a:buChar char="•"/>
            </a:pPr>
            <a:r>
              <a:rPr lang="et-EE" kern="100" dirty="0">
                <a:effectLst/>
                <a:latin typeface="Arial" panose="020B0604020202020204" pitchFamily="34" charset="0"/>
                <a:ea typeface="Times New Roman" panose="02020603050405020304" pitchFamily="18" charset="0"/>
                <a:cs typeface="Times New Roman" panose="02020603050405020304" pitchFamily="18" charset="0"/>
              </a:rPr>
              <a:t>Hakkab asendama turustamise direktiivi 1999/105/EÜ</a:t>
            </a:r>
          </a:p>
          <a:p>
            <a:pPr marL="285750" indent="-285750" algn="just">
              <a:lnSpc>
                <a:spcPct val="107000"/>
              </a:lnSpc>
              <a:spcAft>
                <a:spcPts val="800"/>
              </a:spcAft>
              <a:buFont typeface="Arial" panose="020B0604020202020204" pitchFamily="34" charset="0"/>
              <a:buChar char="•"/>
            </a:pPr>
            <a:r>
              <a:rPr lang="et-EE" kern="100" dirty="0">
                <a:latin typeface="Arial" panose="020B0604020202020204" pitchFamily="34" charset="0"/>
                <a:ea typeface="Times New Roman" panose="02020603050405020304" pitchFamily="18" charset="0"/>
                <a:cs typeface="Times New Roman" panose="02020603050405020304" pitchFamily="18" charset="0"/>
              </a:rPr>
              <a:t>Määrust ei kohaldata </a:t>
            </a:r>
            <a:endParaRPr lang="et-EE"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r>
              <a:rPr lang="et-EE" kern="100" dirty="0">
                <a:effectLst/>
                <a:latin typeface="Arial" panose="020B0604020202020204" pitchFamily="34" charset="0"/>
                <a:ea typeface="Times New Roman" panose="02020603050405020304" pitchFamily="18" charset="0"/>
                <a:cs typeface="Times New Roman" panose="02020603050405020304" pitchFamily="18" charset="0"/>
              </a:rPr>
              <a:t>(a)	taimse paljundusmaterjali tootmise ja turustamise kohta; </a:t>
            </a:r>
            <a:endParaRPr lang="et-EE"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r>
              <a:rPr lang="et-EE" kern="100" dirty="0">
                <a:effectLst/>
                <a:latin typeface="Arial" panose="020B0604020202020204" pitchFamily="34" charset="0"/>
                <a:ea typeface="Times New Roman" panose="02020603050405020304" pitchFamily="18" charset="0"/>
                <a:cs typeface="Times New Roman" panose="02020603050405020304" pitchFamily="18" charset="0"/>
              </a:rPr>
              <a:t>(b)	dekoratiivtaimede paljundusmaterjal, nagu on määratletud direktiivi 98/56/EÜ artiklis 2; </a:t>
            </a:r>
            <a:endParaRPr lang="et-EE"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r>
              <a:rPr lang="et-EE" kern="100" dirty="0">
                <a:effectLst/>
                <a:latin typeface="Arial" panose="020B0604020202020204" pitchFamily="34" charset="0"/>
                <a:ea typeface="Times New Roman" panose="02020603050405020304" pitchFamily="18" charset="0"/>
                <a:cs typeface="Times New Roman" panose="02020603050405020304" pitchFamily="18" charset="0"/>
              </a:rPr>
              <a:t>(c)	kultiveerimismaterjali, mis on toodetud ekspordiks kolmandatesse riikidesse; </a:t>
            </a:r>
            <a:endParaRPr lang="et-EE"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r>
              <a:rPr lang="et-EE" kern="100" dirty="0">
                <a:effectLst/>
                <a:latin typeface="Arial" panose="020B0604020202020204" pitchFamily="34" charset="0"/>
                <a:ea typeface="Times New Roman" panose="02020603050405020304" pitchFamily="18" charset="0"/>
                <a:cs typeface="Times New Roman" panose="02020603050405020304" pitchFamily="18" charset="0"/>
              </a:rPr>
              <a:t>(d)	kultiveerimismaterjali, mida kasutatakse ametlikuks testimiseks, teaduslikel eesmärkidel või selektsiooniks </a:t>
            </a:r>
            <a:endParaRPr lang="et-EE" kern="100" dirty="0">
              <a:effectLst/>
              <a:latin typeface="Calibri" panose="020F0502020204030204" pitchFamily="34" charset="0"/>
              <a:ea typeface="Calibri" panose="020F0502020204030204" pitchFamily="34" charset="0"/>
              <a:cs typeface="Times New Roman" panose="02020603050405020304" pitchFamily="18" charset="0"/>
            </a:endParaRPr>
          </a:p>
          <a:p>
            <a:pPr marL="6350" marR="5715" indent="-6350" algn="just">
              <a:lnSpc>
                <a:spcPct val="107000"/>
              </a:lnSpc>
              <a:spcAft>
                <a:spcPts val="800"/>
              </a:spcAft>
            </a:pPr>
            <a:endParaRPr lang="et-EE"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aidinumbri kohatäide 3">
            <a:extLst>
              <a:ext uri="{FF2B5EF4-FFF2-40B4-BE49-F238E27FC236}">
                <a16:creationId xmlns:a16="http://schemas.microsoft.com/office/drawing/2014/main" id="{79D2E0C6-A1C8-5FD6-A068-BAD1C416AA68}"/>
              </a:ext>
            </a:extLst>
          </p:cNvPr>
          <p:cNvSpPr>
            <a:spLocks noGrp="1"/>
          </p:cNvSpPr>
          <p:nvPr>
            <p:ph type="sldNum" sz="quarter" idx="12"/>
          </p:nvPr>
        </p:nvSpPr>
        <p:spPr/>
        <p:txBody>
          <a:bodyPr/>
          <a:lstStyle/>
          <a:p>
            <a:fld id="{A425A60F-01F6-4A6D-98F7-93FA40BB0085}" type="slidenum">
              <a:rPr lang="et-EE" smtClean="0"/>
              <a:t>8</a:t>
            </a:fld>
            <a:endParaRPr lang="et-EE"/>
          </a:p>
        </p:txBody>
      </p:sp>
    </p:spTree>
    <p:extLst>
      <p:ext uri="{BB962C8B-B14F-4D97-AF65-F5344CB8AC3E}">
        <p14:creationId xmlns:p14="http://schemas.microsoft.com/office/powerpoint/2010/main" val="7270442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Sisu kohatäide 4" descr="Pilt, millel on kujutatud kuvatõmmis, vesi, sinine, disain">
            <a:extLst>
              <a:ext uri="{FF2B5EF4-FFF2-40B4-BE49-F238E27FC236}">
                <a16:creationId xmlns:a16="http://schemas.microsoft.com/office/drawing/2014/main" id="{7FC928BD-F3CE-F1CB-7F8C-891B4C59CD4F}"/>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2" name="Pealkiri 1">
            <a:extLst>
              <a:ext uri="{FF2B5EF4-FFF2-40B4-BE49-F238E27FC236}">
                <a16:creationId xmlns:a16="http://schemas.microsoft.com/office/drawing/2014/main" id="{27665695-E22E-3E30-73E4-C9817629C268}"/>
              </a:ext>
            </a:extLst>
          </p:cNvPr>
          <p:cNvSpPr>
            <a:spLocks noGrp="1"/>
          </p:cNvSpPr>
          <p:nvPr>
            <p:ph type="title"/>
          </p:nvPr>
        </p:nvSpPr>
        <p:spPr>
          <a:xfrm>
            <a:off x="901575" y="863601"/>
            <a:ext cx="10415783" cy="504026"/>
          </a:xfrm>
        </p:spPr>
        <p:txBody>
          <a:bodyPr>
            <a:normAutofit/>
          </a:bodyPr>
          <a:lstStyle/>
          <a:p>
            <a:pPr algn="just">
              <a:lnSpc>
                <a:spcPct val="107000"/>
              </a:lnSpc>
              <a:spcAft>
                <a:spcPts val="800"/>
              </a:spcAft>
            </a:pPr>
            <a:r>
              <a:rPr lang="et-EE" sz="2400" b="1" kern="100" dirty="0">
                <a:effectLst/>
                <a:latin typeface="Arial" panose="020B0604020202020204" pitchFamily="34" charset="0"/>
                <a:ea typeface="Times New Roman" panose="02020603050405020304" pitchFamily="18" charset="0"/>
                <a:cs typeface="Times New Roman" panose="02020603050405020304" pitchFamily="18" charset="0"/>
              </a:rPr>
              <a:t>I PEATÜKK: Üldsätted </a:t>
            </a:r>
          </a:p>
        </p:txBody>
      </p:sp>
      <p:sp>
        <p:nvSpPr>
          <p:cNvPr id="3" name="TextBox 2">
            <a:extLst>
              <a:ext uri="{FF2B5EF4-FFF2-40B4-BE49-F238E27FC236}">
                <a16:creationId xmlns:a16="http://schemas.microsoft.com/office/drawing/2014/main" id="{CDEB5186-BBF7-51C6-9EA4-9D1EE9994137}"/>
              </a:ext>
            </a:extLst>
          </p:cNvPr>
          <p:cNvSpPr txBox="1"/>
          <p:nvPr/>
        </p:nvSpPr>
        <p:spPr>
          <a:xfrm>
            <a:off x="901575" y="1596227"/>
            <a:ext cx="10415783" cy="5788701"/>
          </a:xfrm>
          <a:prstGeom prst="rect">
            <a:avLst/>
          </a:prstGeom>
          <a:noFill/>
        </p:spPr>
        <p:txBody>
          <a:bodyPr wrap="square" rtlCol="0">
            <a:spAutoFit/>
          </a:bodyPr>
          <a:lstStyle/>
          <a:p>
            <a:pPr marL="6350" marR="5715" indent="-6350" algn="just">
              <a:lnSpc>
                <a:spcPct val="107000"/>
              </a:lnSpc>
              <a:spcAft>
                <a:spcPts val="800"/>
              </a:spcAft>
            </a:pPr>
            <a:r>
              <a:rPr lang="et-EE" sz="2000" b="1" kern="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Artikkel 3 Mõisted </a:t>
            </a:r>
            <a:endParaRPr lang="et-EE" sz="2000" b="1"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07000"/>
              </a:lnSpc>
              <a:spcAft>
                <a:spcPts val="800"/>
              </a:spcAft>
              <a:buFont typeface="Arial" panose="020B0604020202020204" pitchFamily="34" charset="0"/>
              <a:buChar char="•"/>
            </a:pPr>
            <a:r>
              <a:rPr lang="et-EE" sz="1800" kern="100" dirty="0">
                <a:effectLst/>
                <a:latin typeface="Arial" panose="020B0604020202020204" pitchFamily="34" charset="0"/>
                <a:ea typeface="Times New Roman" panose="02020603050405020304" pitchFamily="18" charset="0"/>
                <a:cs typeface="Times New Roman" panose="02020603050405020304" pitchFamily="18" charset="0"/>
              </a:rPr>
              <a:t>Mõistete osa on täienenud. </a:t>
            </a:r>
          </a:p>
          <a:p>
            <a:pPr algn="just">
              <a:lnSpc>
                <a:spcPct val="107000"/>
              </a:lnSpc>
              <a:spcAft>
                <a:spcPts val="800"/>
              </a:spcAft>
            </a:pPr>
            <a:r>
              <a:rPr lang="et-EE" sz="1800" kern="100" dirty="0">
                <a:effectLst/>
                <a:latin typeface="Arial" panose="020B0604020202020204" pitchFamily="34" charset="0"/>
                <a:ea typeface="Times New Roman" panose="02020603050405020304" pitchFamily="18" charset="0"/>
                <a:cs typeface="Times New Roman" panose="02020603050405020304" pitchFamily="18" charset="0"/>
              </a:rPr>
              <a:t>„kultiveerimismaterjal“ – käesoleva määruse I lisas loetletud puuliikide ja nende kunstlike hübriidide kuuluvad istutusmaterjali tootmiseks ettenähtud käbid, seemnekambrid, viljad ja seemned, mida kasutatakse metsastamiseks, </a:t>
            </a:r>
            <a:r>
              <a:rPr lang="et-EE" sz="1800" kern="100" dirty="0" err="1">
                <a:effectLst/>
                <a:latin typeface="Arial" panose="020B0604020202020204" pitchFamily="34" charset="0"/>
                <a:ea typeface="Times New Roman" panose="02020603050405020304" pitchFamily="18" charset="0"/>
                <a:cs typeface="Times New Roman" panose="02020603050405020304" pitchFamily="18" charset="0"/>
              </a:rPr>
              <a:t>taasmetsastamiseks</a:t>
            </a:r>
            <a:r>
              <a:rPr lang="et-EE" sz="1800" kern="100" dirty="0">
                <a:effectLst/>
                <a:latin typeface="Arial" panose="020B0604020202020204" pitchFamily="34" charset="0"/>
                <a:ea typeface="Times New Roman" panose="02020603050405020304" pitchFamily="18" charset="0"/>
                <a:cs typeface="Times New Roman" panose="02020603050405020304" pitchFamily="18" charset="0"/>
              </a:rPr>
              <a:t> ja  puude istutamiseks järgmistel eesmärkidel: </a:t>
            </a:r>
            <a:endParaRPr lang="et-EE"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t-EE" sz="1800" kern="100" dirty="0">
                <a:effectLst/>
                <a:latin typeface="Arial" panose="020B0604020202020204" pitchFamily="34" charset="0"/>
                <a:ea typeface="Times New Roman" panose="02020603050405020304" pitchFamily="18" charset="0"/>
                <a:cs typeface="Times New Roman" panose="02020603050405020304" pitchFamily="18" charset="0"/>
              </a:rPr>
              <a:t>(a)	puidu ja </a:t>
            </a:r>
            <a:r>
              <a:rPr lang="et-EE" sz="1800" kern="100" dirty="0" err="1">
                <a:effectLst/>
                <a:latin typeface="Arial" panose="020B0604020202020204" pitchFamily="34" charset="0"/>
                <a:ea typeface="Times New Roman" panose="02020603050405020304" pitchFamily="18" charset="0"/>
                <a:cs typeface="Times New Roman" panose="02020603050405020304" pitchFamily="18" charset="0"/>
              </a:rPr>
              <a:t>biomaterjalide</a:t>
            </a:r>
            <a:r>
              <a:rPr lang="et-EE" sz="1800" kern="100" dirty="0">
                <a:effectLst/>
                <a:latin typeface="Arial" panose="020B0604020202020204" pitchFamily="34" charset="0"/>
                <a:ea typeface="Times New Roman" panose="02020603050405020304" pitchFamily="18" charset="0"/>
                <a:cs typeface="Times New Roman" panose="02020603050405020304" pitchFamily="18" charset="0"/>
              </a:rPr>
              <a:t> tootmine;  </a:t>
            </a:r>
            <a:endParaRPr lang="et-EE"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t-EE" sz="1800" kern="100" dirty="0">
                <a:effectLst/>
                <a:latin typeface="Arial" panose="020B0604020202020204" pitchFamily="34" charset="0"/>
                <a:ea typeface="Times New Roman" panose="02020603050405020304" pitchFamily="18" charset="0"/>
                <a:cs typeface="Times New Roman" panose="02020603050405020304" pitchFamily="18" charset="0"/>
              </a:rPr>
              <a:t>(b)	bioloogilise mitmekesisuse säilitamine;  </a:t>
            </a:r>
            <a:endParaRPr lang="et-EE"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t-EE" sz="1800" kern="100" dirty="0">
                <a:effectLst/>
                <a:latin typeface="Arial" panose="020B0604020202020204" pitchFamily="34" charset="0"/>
                <a:ea typeface="Times New Roman" panose="02020603050405020304" pitchFamily="18" charset="0"/>
                <a:cs typeface="Times New Roman" panose="02020603050405020304" pitchFamily="18" charset="0"/>
              </a:rPr>
              <a:t>(c)	metsa ökosüsteemide taastamine; </a:t>
            </a:r>
            <a:endParaRPr lang="et-EE"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t-EE" sz="1800" kern="100" dirty="0">
                <a:effectLst/>
                <a:latin typeface="Arial" panose="020B0604020202020204" pitchFamily="34" charset="0"/>
                <a:ea typeface="Times New Roman" panose="02020603050405020304" pitchFamily="18" charset="0"/>
                <a:cs typeface="Times New Roman" panose="02020603050405020304" pitchFamily="18" charset="0"/>
              </a:rPr>
              <a:t>(d)	kliimamuutustega kohanemine; </a:t>
            </a:r>
            <a:endParaRPr lang="et-EE"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t-EE" sz="1800" kern="100" dirty="0">
                <a:effectLst/>
                <a:latin typeface="Arial" panose="020B0604020202020204" pitchFamily="34" charset="0"/>
                <a:ea typeface="Times New Roman" panose="02020603050405020304" pitchFamily="18" charset="0"/>
                <a:cs typeface="Times New Roman" panose="02020603050405020304" pitchFamily="18" charset="0"/>
              </a:rPr>
              <a:t>(e)	kliimamuutuste leevendamine; </a:t>
            </a:r>
            <a:endParaRPr lang="et-EE"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gn="just">
              <a:lnSpc>
                <a:spcPct val="107000"/>
              </a:lnSpc>
              <a:spcAft>
                <a:spcPts val="800"/>
              </a:spcAft>
              <a:buAutoNum type="alphaLcParenBoth" startAt="6"/>
              <a:tabLst>
                <a:tab pos="449580" algn="l"/>
                <a:tab pos="899160" algn="l"/>
                <a:tab pos="1348740" algn="l"/>
                <a:tab pos="1798320" algn="l"/>
                <a:tab pos="2247900" algn="l"/>
                <a:tab pos="2697480" algn="l"/>
                <a:tab pos="3147060" algn="l"/>
                <a:tab pos="3596640" algn="l"/>
                <a:tab pos="4046220" algn="l"/>
                <a:tab pos="4843780" algn="l"/>
              </a:tabLst>
            </a:pPr>
            <a:r>
              <a:rPr lang="et-EE" sz="1800" kern="100" dirty="0">
                <a:effectLst/>
                <a:latin typeface="Arial" panose="020B0604020202020204" pitchFamily="34" charset="0"/>
                <a:ea typeface="Times New Roman" panose="02020603050405020304" pitchFamily="18" charset="0"/>
                <a:cs typeface="Times New Roman" panose="02020603050405020304" pitchFamily="18" charset="0"/>
              </a:rPr>
              <a:t>metsa geneetiliste ressursside säilitamine ja säästev kasutamine.	</a:t>
            </a:r>
          </a:p>
          <a:p>
            <a:pPr marL="342900" indent="-342900" algn="just">
              <a:lnSpc>
                <a:spcPct val="107000"/>
              </a:lnSpc>
              <a:spcAft>
                <a:spcPts val="800"/>
              </a:spcAft>
              <a:buAutoNum type="alphaLcParenBoth" startAt="6"/>
              <a:tabLst>
                <a:tab pos="449580" algn="l"/>
                <a:tab pos="899160" algn="l"/>
                <a:tab pos="1348740" algn="l"/>
                <a:tab pos="1798320" algn="l"/>
                <a:tab pos="2247900" algn="l"/>
                <a:tab pos="2697480" algn="l"/>
                <a:tab pos="3147060" algn="l"/>
                <a:tab pos="3596640" algn="l"/>
                <a:tab pos="4046220" algn="l"/>
                <a:tab pos="4843780" algn="l"/>
              </a:tabLst>
            </a:pPr>
            <a:endParaRPr lang="et-EE" kern="100" dirty="0">
              <a:latin typeface="Arial" panose="020B0604020202020204" pitchFamily="34" charset="0"/>
              <a:ea typeface="Calibri" panose="020F0502020204030204" pitchFamily="34" charset="0"/>
              <a:cs typeface="Times New Roman" panose="02020603050405020304" pitchFamily="18" charset="0"/>
            </a:endParaRPr>
          </a:p>
          <a:p>
            <a:pPr algn="just">
              <a:lnSpc>
                <a:spcPct val="107000"/>
              </a:lnSpc>
              <a:spcAft>
                <a:spcPts val="800"/>
              </a:spcAft>
              <a:tabLst>
                <a:tab pos="449580" algn="l"/>
                <a:tab pos="899160" algn="l"/>
                <a:tab pos="1348740" algn="l"/>
                <a:tab pos="1798320" algn="l"/>
                <a:tab pos="2247900" algn="l"/>
                <a:tab pos="2697480" algn="l"/>
                <a:tab pos="3147060" algn="l"/>
                <a:tab pos="3596640" algn="l"/>
                <a:tab pos="4046220" algn="l"/>
                <a:tab pos="4843780" algn="l"/>
              </a:tabLst>
            </a:pPr>
            <a:r>
              <a:rPr lang="et-EE" sz="1800" kern="100" dirty="0">
                <a:effectLst/>
                <a:latin typeface="Arial" panose="020B0604020202020204" pitchFamily="34" charset="0"/>
                <a:ea typeface="Calibri" panose="020F0502020204030204" pitchFamily="34" charset="0"/>
                <a:cs typeface="Times New Roman" panose="02020603050405020304" pitchFamily="18" charset="0"/>
              </a:rPr>
              <a:t>……….</a:t>
            </a:r>
            <a:endParaRPr lang="et-EE"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tabLst>
                <a:tab pos="449580" algn="l"/>
                <a:tab pos="899160" algn="l"/>
                <a:tab pos="1348740" algn="l"/>
                <a:tab pos="1798320" algn="l"/>
                <a:tab pos="2247900" algn="l"/>
                <a:tab pos="2697480" algn="l"/>
                <a:tab pos="3147060" algn="l"/>
                <a:tab pos="3596640" algn="l"/>
                <a:tab pos="4046220" algn="l"/>
                <a:tab pos="4843780" algn="l"/>
              </a:tabLst>
            </a:pPr>
            <a:r>
              <a:rPr lang="et-EE" sz="1800" kern="100" dirty="0">
                <a:effectLst/>
                <a:latin typeface="Arial" panose="020B0604020202020204" pitchFamily="34" charset="0"/>
                <a:ea typeface="Times New Roman" panose="02020603050405020304" pitchFamily="18" charset="0"/>
                <a:cs typeface="Times New Roman" panose="02020603050405020304" pitchFamily="18" charset="0"/>
              </a:rPr>
              <a:t> </a:t>
            </a:r>
            <a:endParaRPr lang="et-EE"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6350" marR="5715" indent="-6350" algn="just">
              <a:lnSpc>
                <a:spcPct val="107000"/>
              </a:lnSpc>
              <a:spcAft>
                <a:spcPts val="800"/>
              </a:spcAft>
            </a:pPr>
            <a:endParaRPr lang="et-EE"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aidinumbri kohatäide 3">
            <a:extLst>
              <a:ext uri="{FF2B5EF4-FFF2-40B4-BE49-F238E27FC236}">
                <a16:creationId xmlns:a16="http://schemas.microsoft.com/office/drawing/2014/main" id="{CB3DDFBF-8DD4-396A-735C-DDF902B77A74}"/>
              </a:ext>
            </a:extLst>
          </p:cNvPr>
          <p:cNvSpPr>
            <a:spLocks noGrp="1"/>
          </p:cNvSpPr>
          <p:nvPr>
            <p:ph type="sldNum" sz="quarter" idx="12"/>
          </p:nvPr>
        </p:nvSpPr>
        <p:spPr/>
        <p:txBody>
          <a:bodyPr/>
          <a:lstStyle/>
          <a:p>
            <a:fld id="{A425A60F-01F6-4A6D-98F7-93FA40BB0085}" type="slidenum">
              <a:rPr lang="et-EE" smtClean="0"/>
              <a:t>9</a:t>
            </a:fld>
            <a:endParaRPr lang="et-EE"/>
          </a:p>
        </p:txBody>
      </p:sp>
    </p:spTree>
    <p:extLst>
      <p:ext uri="{BB962C8B-B14F-4D97-AF65-F5344CB8AC3E}">
        <p14:creationId xmlns:p14="http://schemas.microsoft.com/office/powerpoint/2010/main" val="131767400"/>
      </p:ext>
    </p:extLst>
  </p:cSld>
  <p:clrMapOvr>
    <a:masterClrMapping/>
  </p:clrMapOvr>
</p:sld>
</file>

<file path=ppt/theme/theme1.xml><?xml version="1.0" encoding="utf-8"?>
<a:theme xmlns:a="http://schemas.openxmlformats.org/drawingml/2006/main" name="Office'i kujundus">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i kujundus">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kument" ma:contentTypeID="0x010100BA6EA81E84038845B3A77C25BAC98F89" ma:contentTypeVersion="1" ma:contentTypeDescription="Loo uus dokument" ma:contentTypeScope="" ma:versionID="46fe92ddcf871a9ce15ccb608edfd66e">
  <xsd:schema xmlns:xsd="http://www.w3.org/2001/XMLSchema" xmlns:xs="http://www.w3.org/2001/XMLSchema" xmlns:p="http://schemas.microsoft.com/office/2006/metadata/properties" xmlns:ns2="1a8f620c-7abe-45c8-a153-23d666386c61" targetNamespace="http://schemas.microsoft.com/office/2006/metadata/properties" ma:root="true" ma:fieldsID="9532fe5c58ee3bc34dfb2652a909405f" ns2:_="">
    <xsd:import namespace="1a8f620c-7abe-45c8-a153-23d666386c61"/>
    <xsd:element name="properties">
      <xsd:complexType>
        <xsd:sequence>
          <xsd:element name="documentManagement">
            <xsd:complexType>
              <xsd:all>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a8f620c-7abe-45c8-a153-23d666386c61" elementFormDefault="qualified">
    <xsd:import namespace="http://schemas.microsoft.com/office/2006/documentManagement/types"/>
    <xsd:import namespace="http://schemas.microsoft.com/office/infopath/2007/PartnerControls"/>
    <xsd:element name="SharedWithUsers" ma:index="8" nillable="true" ma:displayName="Ühiskasutuses"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utüüp"/>
        <xsd:element ref="dc:title" minOccurs="0" maxOccurs="1" ma:index="4" ma:displayName="Pealkiri"/>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0B75B5F-FEF6-4F23-9CE9-F16EFD42A88B}">
  <ds:schemaRefs>
    <ds:schemaRef ds:uri="http://schemas.microsoft.com/sharepoint/v3/contenttype/forms"/>
  </ds:schemaRefs>
</ds:datastoreItem>
</file>

<file path=customXml/itemProps2.xml><?xml version="1.0" encoding="utf-8"?>
<ds:datastoreItem xmlns:ds="http://schemas.openxmlformats.org/officeDocument/2006/customXml" ds:itemID="{ECAF564C-252E-4037-869B-5B7A2F5DA68C}">
  <ds:schemaRefs>
    <ds:schemaRef ds:uri="http://purl.org/dc/dcmitype/"/>
    <ds:schemaRef ds:uri="1a8f620c-7abe-45c8-a153-23d666386c61"/>
    <ds:schemaRef ds:uri="http://schemas.microsoft.com/office/2006/documentManagement/types"/>
    <ds:schemaRef ds:uri="http://schemas.microsoft.com/office/2006/metadata/properties"/>
    <ds:schemaRef ds:uri="http://schemas.openxmlformats.org/package/2006/metadata/core-properties"/>
    <ds:schemaRef ds:uri="http://www.w3.org/XML/1998/namespace"/>
    <ds:schemaRef ds:uri="http://schemas.microsoft.com/office/infopath/2007/PartnerControls"/>
    <ds:schemaRef ds:uri="http://purl.org/dc/elements/1.1/"/>
    <ds:schemaRef ds:uri="http://purl.org/dc/terms/"/>
  </ds:schemaRefs>
</ds:datastoreItem>
</file>

<file path=customXml/itemProps3.xml><?xml version="1.0" encoding="utf-8"?>
<ds:datastoreItem xmlns:ds="http://schemas.openxmlformats.org/officeDocument/2006/customXml" ds:itemID="{893D3ABA-95C5-43FE-94EB-CB9F01EFE4F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a8f620c-7abe-45c8-a153-23d666386c6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14952</TotalTime>
  <Words>3986</Words>
  <Application>Microsoft Office PowerPoint</Application>
  <PresentationFormat>Laiekraan</PresentationFormat>
  <Paragraphs>380</Paragraphs>
  <Slides>39</Slides>
  <Notes>0</Notes>
  <HiddenSlides>0</HiddenSlides>
  <MMClips>0</MMClips>
  <ScaleCrop>false</ScaleCrop>
  <HeadingPairs>
    <vt:vector size="6" baseType="variant">
      <vt:variant>
        <vt:lpstr>Kasutatud fondid</vt:lpstr>
      </vt:variant>
      <vt:variant>
        <vt:i4>5</vt:i4>
      </vt:variant>
      <vt:variant>
        <vt:lpstr>Kujundus</vt:lpstr>
      </vt:variant>
      <vt:variant>
        <vt:i4>1</vt:i4>
      </vt:variant>
      <vt:variant>
        <vt:lpstr>Slaidipealkirjad</vt:lpstr>
      </vt:variant>
      <vt:variant>
        <vt:i4>39</vt:i4>
      </vt:variant>
    </vt:vector>
  </HeadingPairs>
  <TitlesOfParts>
    <vt:vector size="45" baseType="lpstr">
      <vt:lpstr>Arial</vt:lpstr>
      <vt:lpstr>Calibri</vt:lpstr>
      <vt:lpstr>Calibri Light</vt:lpstr>
      <vt:lpstr>Roboto Condensed Light</vt:lpstr>
      <vt:lpstr>Times New Roman</vt:lpstr>
      <vt:lpstr>Office'i kujundus</vt:lpstr>
      <vt:lpstr>Euroopa Komisjoni algatuse  kultiveerimismaterjali määruse tutvustamine     Maret Parv  Metsaosakonna nõunik maret.parv@kliimaministeerium.ee </vt:lpstr>
      <vt:lpstr>Ajakava</vt:lpstr>
      <vt:lpstr>Taust</vt:lpstr>
      <vt:lpstr>Algatuse üldine eesmärk</vt:lpstr>
      <vt:lpstr>Mis jääb samaks võrreldes direktiiviga</vt:lpstr>
      <vt:lpstr>Peamised uuendused</vt:lpstr>
      <vt:lpstr>Ülevaade määrusest </vt:lpstr>
      <vt:lpstr>I PEATÜKK: Üldsätted </vt:lpstr>
      <vt:lpstr>I PEATÜKK: Üldsätted </vt:lpstr>
      <vt:lpstr>II PEATÜKK:  Algmaterjal ja sellest toodetud kultiveerimismaterjal </vt:lpstr>
      <vt:lpstr>II PEATÜKK:  Algmaterjal ja sellest toodetud kultiveerimismaterjal </vt:lpstr>
      <vt:lpstr>II PEATÜKK:  Algmaterjal ja sellest toodetud kultiveerimismaterjal </vt:lpstr>
      <vt:lpstr>II PEATÜKK:  Algmaterjal ja sellest toodetud kultiveerimismaterjal </vt:lpstr>
      <vt:lpstr>II PEATÜKK:  Algmaterjal ja sellest toodetud kultiveerimismaterjal </vt:lpstr>
      <vt:lpstr>II PEATÜKK:  Algmaterjal ja sellest toodetud kultiveerimismaterjal </vt:lpstr>
      <vt:lpstr>II PEATÜKK:  Algmaterjal ja sellest toodetud kultiveerimismaterjal </vt:lpstr>
      <vt:lpstr>III PEATÜKK: Ettevõtjate registreerimine ja algmaterjali päritolupiirkondade piiritlemine </vt:lpstr>
      <vt:lpstr>III PEATÜKK: Ettevõtjate registreerimine ja algmaterjali päritolupiirkondade piiritlemine </vt:lpstr>
      <vt:lpstr>III PEATÜKK: Ettevõtjate registreerimine ja algmaterjali päritolupiirkondade piiritlemine </vt:lpstr>
      <vt:lpstr>III PEATÜKK: PÕHITUNNISTUS, MÄRGISTAMINE JA PAKENDAMINE </vt:lpstr>
      <vt:lpstr>IV PEATÜKK: PÕHITUNNITUS, MÄRGISTAMINE JA PAKENDAMINE </vt:lpstr>
      <vt:lpstr>IV PEATÜKK: PÕHITUNNISTUS, MÄRGISTAMINE JA PAKENDAMINE </vt:lpstr>
      <vt:lpstr>IV PEATÜKK: PÕHITUNNISTUS, MÄRGISTAMINE JA PAKENDAMINE </vt:lpstr>
      <vt:lpstr> V PEATÜKK: ERANDID ARTIKLIST 4  </vt:lpstr>
      <vt:lpstr> V PEATÜKK: ERANDID ARTIKLIST 4  </vt:lpstr>
      <vt:lpstr> V PEATÜKK: ERANDID ARTIKLIST 4  </vt:lpstr>
      <vt:lpstr> V PEATÜKK: ERANDID ARTIKLIST 4  </vt:lpstr>
      <vt:lpstr> V PEATÜKK: ERANDID ARTIKLIST 4  </vt:lpstr>
      <vt:lpstr> VI PEATÜKK: KULTIVEERIMISMATERJALI  IMPORT   </vt:lpstr>
      <vt:lpstr> VI PEATÜKK: KULTIVEERIMISMATERJALI  IMPORT   </vt:lpstr>
      <vt:lpstr> VIII peatükk Aruandlus, karistused ja määruste (EL) 2016/2031 ja 2017/625 muutmine   </vt:lpstr>
      <vt:lpstr> VIII peatükk Aruandlus, karistused ja määruste (EL) 2016/2031 ja 2017/625 muutmine   </vt:lpstr>
      <vt:lpstr> VIII peatükk Aruandlus, karistused ja määruste (EL) 2016/2031 ja 2017/625 muutmine   </vt:lpstr>
      <vt:lpstr> VIII peatükk Aruandlus, karistused ja määruste (EL) 2016/2031 ja 2017/625 muutmine   </vt:lpstr>
      <vt:lpstr> VIII peatükk Aruandlus, karistused ja määruste (EL) 2016/2031 ja 2017/625 muutmine   </vt:lpstr>
      <vt:lpstr> VIII peatükk Aruandlus, karistused ja määruste (EL) 2016/2031 ja 2017/625 muutmine   </vt:lpstr>
      <vt:lpstr> Mis edasi  </vt:lpstr>
      <vt:lpstr> </vt:lpstr>
      <vt:lpstr>PowerPointi esitlus</vt:lpstr>
    </vt:vector>
  </TitlesOfParts>
  <Company>KeMIT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PowerPointi esitlus</dc:title>
  <dc:creator>Helerin Rauna</dc:creator>
  <cp:lastModifiedBy>Maret Parv</cp:lastModifiedBy>
  <cp:revision>76</cp:revision>
  <cp:lastPrinted>2023-08-17T10:51:58Z</cp:lastPrinted>
  <dcterms:created xsi:type="dcterms:W3CDTF">2023-06-26T15:40:45Z</dcterms:created>
  <dcterms:modified xsi:type="dcterms:W3CDTF">2023-08-21T07:43:35Z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0x010100BA6EA81E84038845B3A77C25BAC98F89</vt:lpwstr>
  </property>
</Properties>
</file>